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8"/>
  </p:notesMasterIdLst>
  <p:handoutMasterIdLst>
    <p:handoutMasterId r:id="rId49"/>
  </p:handoutMasterIdLst>
  <p:sldIdLst>
    <p:sldId id="256" r:id="rId2"/>
    <p:sldId id="303" r:id="rId3"/>
    <p:sldId id="265" r:id="rId4"/>
    <p:sldId id="259" r:id="rId5"/>
    <p:sldId id="306" r:id="rId6"/>
    <p:sldId id="307" r:id="rId7"/>
    <p:sldId id="308" r:id="rId8"/>
    <p:sldId id="309" r:id="rId9"/>
    <p:sldId id="310" r:id="rId10"/>
    <p:sldId id="311" r:id="rId11"/>
    <p:sldId id="317" r:id="rId12"/>
    <p:sldId id="267" r:id="rId13"/>
    <p:sldId id="264" r:id="rId14"/>
    <p:sldId id="304" r:id="rId15"/>
    <p:sldId id="305" r:id="rId16"/>
    <p:sldId id="314" r:id="rId17"/>
    <p:sldId id="298" r:id="rId18"/>
    <p:sldId id="269" r:id="rId19"/>
    <p:sldId id="270" r:id="rId20"/>
    <p:sldId id="302"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9" r:id="rId41"/>
    <p:sldId id="262" r:id="rId42"/>
    <p:sldId id="268" r:id="rId43"/>
    <p:sldId id="315" r:id="rId44"/>
    <p:sldId id="316" r:id="rId45"/>
    <p:sldId id="290" r:id="rId46"/>
    <p:sldId id="293" r:id="rId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6600"/>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28" autoAdjust="0"/>
    <p:restoredTop sz="94660"/>
  </p:normalViewPr>
  <p:slideViewPr>
    <p:cSldViewPr snapToGrid="0">
      <p:cViewPr varScale="1">
        <p:scale>
          <a:sx n="73" d="100"/>
          <a:sy n="73" d="100"/>
        </p:scale>
        <p:origin x="618" y="66"/>
      </p:cViewPr>
      <p:guideLst/>
    </p:cSldViewPr>
  </p:slideViewPr>
  <p:notesTextViewPr>
    <p:cViewPr>
      <p:scale>
        <a:sx n="1" d="1"/>
        <a:sy n="1" d="1"/>
      </p:scale>
      <p:origin x="0" y="0"/>
    </p:cViewPr>
  </p:notesTextViewPr>
  <p:notesViewPr>
    <p:cSldViewPr snapToGrid="0">
      <p:cViewPr varScale="1">
        <p:scale>
          <a:sx n="70" d="100"/>
          <a:sy n="70" d="100"/>
        </p:scale>
        <p:origin x="3240" y="7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handoutMaster" Target="handoutMasters/handoutMaster1.xml"/></Relationships>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161614B-219E-4BD8-BBAF-E02276A1F852}" type="doc">
      <dgm:prSet loTypeId="urn:microsoft.com/office/officeart/2005/8/layout/hierarchy6" loCatId="hierarchy" qsTypeId="urn:microsoft.com/office/officeart/2005/8/quickstyle/simple3" qsCatId="simple" csTypeId="urn:microsoft.com/office/officeart/2005/8/colors/colorful3" csCatId="colorful" phldr="1"/>
      <dgm:spPr/>
      <dgm:t>
        <a:bodyPr/>
        <a:lstStyle/>
        <a:p>
          <a:endParaRPr lang="en-US"/>
        </a:p>
      </dgm:t>
    </dgm:pt>
    <dgm:pt modelId="{7614FB09-9D91-4B6B-B653-537946672261}">
      <dgm:prSet phldrT="[Text]"/>
      <dgm:spPr/>
      <dgm:t>
        <a:bodyPr/>
        <a:lstStyle/>
        <a:p>
          <a:r>
            <a:rPr lang="en-US" dirty="0" smtClean="0"/>
            <a:t>Chad Kymal, Arun Kumar, Dave Watkins</a:t>
          </a:r>
        </a:p>
        <a:p>
          <a:r>
            <a:rPr lang="en-US" b="1" dirty="0" smtClean="0"/>
            <a:t>TOP MANAGEMENT </a:t>
          </a:r>
          <a:r>
            <a:rPr lang="en-US" altLang="zh-CN" b="1" dirty="0" smtClean="0"/>
            <a:t>/ </a:t>
          </a:r>
          <a:r>
            <a:rPr lang="zh-CN" altLang="en-US" b="1" dirty="0" smtClean="0"/>
            <a:t>最高管理层</a:t>
          </a:r>
          <a:endParaRPr lang="en-US" b="1" dirty="0"/>
        </a:p>
      </dgm:t>
    </dgm:pt>
    <dgm:pt modelId="{4A482FBA-DA6E-42C4-BEBD-52E6DCA325D5}" type="parTrans" cxnId="{F345E0FF-290A-4FED-9889-1B16BE51C446}">
      <dgm:prSet/>
      <dgm:spPr/>
      <dgm:t>
        <a:bodyPr/>
        <a:lstStyle/>
        <a:p>
          <a:endParaRPr lang="en-US"/>
        </a:p>
      </dgm:t>
    </dgm:pt>
    <dgm:pt modelId="{05F1CF01-2D71-46C5-BE52-6D289CFAFC82}" type="sibTrans" cxnId="{F345E0FF-290A-4FED-9889-1B16BE51C446}">
      <dgm:prSet/>
      <dgm:spPr/>
      <dgm:t>
        <a:bodyPr/>
        <a:lstStyle/>
        <a:p>
          <a:endParaRPr lang="en-US"/>
        </a:p>
      </dgm:t>
    </dgm:pt>
    <dgm:pt modelId="{B3039E56-1D6E-4FCF-9AD4-DED38051F508}" type="asst">
      <dgm:prSet phldrT="[Text]"/>
      <dgm:spPr/>
      <dgm:t>
        <a:bodyPr/>
        <a:lstStyle/>
        <a:p>
          <a:r>
            <a:rPr lang="en-US" dirty="0" smtClean="0"/>
            <a:t>Michael Xu | Antony John</a:t>
          </a:r>
        </a:p>
      </dgm:t>
    </dgm:pt>
    <dgm:pt modelId="{00B952B8-926C-4630-8AE3-E5184AB53B77}" type="parTrans" cxnId="{E2A0EA19-1B63-440B-87B9-572CC9FF5195}">
      <dgm:prSet/>
      <dgm:spPr/>
      <dgm:t>
        <a:bodyPr/>
        <a:lstStyle/>
        <a:p>
          <a:endParaRPr lang="en-US"/>
        </a:p>
      </dgm:t>
    </dgm:pt>
    <dgm:pt modelId="{47C24573-E841-4238-A6C8-8B3FC21E265A}" type="sibTrans" cxnId="{E2A0EA19-1B63-440B-87B9-572CC9FF5195}">
      <dgm:prSet/>
      <dgm:spPr/>
      <dgm:t>
        <a:bodyPr/>
        <a:lstStyle/>
        <a:p>
          <a:endParaRPr lang="en-US"/>
        </a:p>
      </dgm:t>
    </dgm:pt>
    <dgm:pt modelId="{960A3CB0-4A79-4C66-94DD-1D6EA02B90A8}">
      <dgm:prSet phldrT="[Text]"/>
      <dgm:spPr/>
      <dgm:t>
        <a:bodyPr/>
        <a:lstStyle/>
        <a:p>
          <a:r>
            <a:rPr lang="en-US" dirty="0" smtClean="0"/>
            <a:t>            Michael Zhu</a:t>
          </a:r>
          <a:endParaRPr lang="en-US" dirty="0"/>
        </a:p>
      </dgm:t>
    </dgm:pt>
    <dgm:pt modelId="{37FD559C-208E-485E-95BF-CE70BCFC33DA}" type="parTrans" cxnId="{346DD4F8-E5E9-4653-A0AC-D7155BDB94E1}">
      <dgm:prSet/>
      <dgm:spPr/>
      <dgm:t>
        <a:bodyPr/>
        <a:lstStyle/>
        <a:p>
          <a:endParaRPr lang="en-US"/>
        </a:p>
      </dgm:t>
    </dgm:pt>
    <dgm:pt modelId="{800A7324-AE41-4FB8-B47E-372162295F9B}" type="sibTrans" cxnId="{346DD4F8-E5E9-4653-A0AC-D7155BDB94E1}">
      <dgm:prSet/>
      <dgm:spPr/>
      <dgm:t>
        <a:bodyPr/>
        <a:lstStyle/>
        <a:p>
          <a:endParaRPr lang="en-US"/>
        </a:p>
      </dgm:t>
    </dgm:pt>
    <dgm:pt modelId="{834D5548-B7C4-4719-B560-7A01DEB5D350}">
      <dgm:prSet phldrT="[Text]"/>
      <dgm:spPr/>
      <dgm:t>
        <a:bodyPr/>
        <a:lstStyle/>
        <a:p>
          <a:r>
            <a:rPr lang="en-US" dirty="0" smtClean="0"/>
            <a:t>           Sharon</a:t>
          </a:r>
          <a:endParaRPr lang="en-US" dirty="0"/>
        </a:p>
      </dgm:t>
    </dgm:pt>
    <dgm:pt modelId="{5EAB34BD-76BF-4EEF-8641-2D33B3168E6F}" type="parTrans" cxnId="{19EE2410-07A9-4498-B640-F4579237947F}">
      <dgm:prSet/>
      <dgm:spPr/>
      <dgm:t>
        <a:bodyPr/>
        <a:lstStyle/>
        <a:p>
          <a:endParaRPr lang="en-US"/>
        </a:p>
      </dgm:t>
    </dgm:pt>
    <dgm:pt modelId="{DF1B4E34-3E18-409C-B39F-B6AFBD977A33}" type="sibTrans" cxnId="{19EE2410-07A9-4498-B640-F4579237947F}">
      <dgm:prSet/>
      <dgm:spPr/>
      <dgm:t>
        <a:bodyPr/>
        <a:lstStyle/>
        <a:p>
          <a:endParaRPr lang="en-US"/>
        </a:p>
      </dgm:t>
    </dgm:pt>
    <dgm:pt modelId="{EC8E967A-6DC0-493E-85D7-67ACC0E2512E}">
      <dgm:prSet phldrT="[Text]"/>
      <dgm:spPr/>
      <dgm:t>
        <a:bodyPr/>
        <a:lstStyle/>
        <a:p>
          <a:r>
            <a:rPr lang="en-US" dirty="0" smtClean="0"/>
            <a:t>             Evin Xiong</a:t>
          </a:r>
          <a:endParaRPr lang="en-US" dirty="0"/>
        </a:p>
      </dgm:t>
    </dgm:pt>
    <dgm:pt modelId="{0F3F4F08-C4AD-44FC-945F-7FDD1DFDE748}" type="parTrans" cxnId="{6646073F-CF04-41C8-8244-895A0AA1C4A6}">
      <dgm:prSet/>
      <dgm:spPr/>
      <dgm:t>
        <a:bodyPr/>
        <a:lstStyle/>
        <a:p>
          <a:endParaRPr lang="en-US"/>
        </a:p>
      </dgm:t>
    </dgm:pt>
    <dgm:pt modelId="{C72E56AC-830C-4924-91C0-1C0DEDC6126E}" type="sibTrans" cxnId="{6646073F-CF04-41C8-8244-895A0AA1C4A6}">
      <dgm:prSet/>
      <dgm:spPr/>
      <dgm:t>
        <a:bodyPr/>
        <a:lstStyle/>
        <a:p>
          <a:endParaRPr lang="en-US"/>
        </a:p>
      </dgm:t>
    </dgm:pt>
    <dgm:pt modelId="{AF125342-F86E-4724-99A9-1AA88B8FCD85}">
      <dgm:prSet phldrT="[Text]"/>
      <dgm:spPr/>
      <dgm:t>
        <a:bodyPr/>
        <a:lstStyle/>
        <a:p>
          <a:r>
            <a:rPr lang="en-US" dirty="0" smtClean="0"/>
            <a:t>Global Software Development </a:t>
          </a:r>
          <a:endParaRPr lang="en-US" dirty="0"/>
        </a:p>
      </dgm:t>
    </dgm:pt>
    <dgm:pt modelId="{926DD16B-FA36-48F4-97F8-1C5D30B2FBD8}" type="parTrans" cxnId="{782FEE89-3E60-47D6-853A-1B8E764071FC}">
      <dgm:prSet/>
      <dgm:spPr/>
      <dgm:t>
        <a:bodyPr/>
        <a:lstStyle/>
        <a:p>
          <a:endParaRPr lang="en-US"/>
        </a:p>
      </dgm:t>
    </dgm:pt>
    <dgm:pt modelId="{698FEABC-5FF2-4BDC-A458-F5926ED12955}" type="sibTrans" cxnId="{782FEE89-3E60-47D6-853A-1B8E764071FC}">
      <dgm:prSet/>
      <dgm:spPr/>
      <dgm:t>
        <a:bodyPr/>
        <a:lstStyle/>
        <a:p>
          <a:endParaRPr lang="en-US"/>
        </a:p>
      </dgm:t>
    </dgm:pt>
    <dgm:pt modelId="{AC43AF46-206D-4104-9A28-4317A65E35C3}">
      <dgm:prSet phldrT="[Text]"/>
      <dgm:spPr/>
      <dgm:t>
        <a:bodyPr/>
        <a:lstStyle/>
        <a:p>
          <a:r>
            <a:rPr lang="en-US" dirty="0" smtClean="0"/>
            <a:t>             Christin </a:t>
          </a:r>
          <a:endParaRPr lang="en-US" dirty="0"/>
        </a:p>
      </dgm:t>
    </dgm:pt>
    <dgm:pt modelId="{D4658B69-7422-4CD0-9323-546307799B64}" type="parTrans" cxnId="{E1592E43-3EEB-4857-957C-1A447811B9F2}">
      <dgm:prSet/>
      <dgm:spPr/>
      <dgm:t>
        <a:bodyPr/>
        <a:lstStyle/>
        <a:p>
          <a:endParaRPr lang="en-US"/>
        </a:p>
      </dgm:t>
    </dgm:pt>
    <dgm:pt modelId="{266CABC2-C2D7-40BA-9CC5-805136BF3D33}" type="sibTrans" cxnId="{E1592E43-3EEB-4857-957C-1A447811B9F2}">
      <dgm:prSet/>
      <dgm:spPr/>
      <dgm:t>
        <a:bodyPr/>
        <a:lstStyle/>
        <a:p>
          <a:endParaRPr lang="en-US"/>
        </a:p>
      </dgm:t>
    </dgm:pt>
    <dgm:pt modelId="{3C26AA77-7AD2-44CE-B059-B0A20318B71E}">
      <dgm:prSet phldrT="[Text]"/>
      <dgm:spPr/>
      <dgm:t>
        <a:bodyPr/>
        <a:lstStyle/>
        <a:p>
          <a:r>
            <a:rPr lang="en-US" dirty="0" smtClean="0"/>
            <a:t>Steven Wang</a:t>
          </a:r>
          <a:endParaRPr lang="en-US" dirty="0"/>
        </a:p>
      </dgm:t>
    </dgm:pt>
    <dgm:pt modelId="{0B6723D0-956B-422A-8F92-1F6DF06F446B}" type="parTrans" cxnId="{C2403643-BF62-40A7-A45D-891153FE4C44}">
      <dgm:prSet/>
      <dgm:spPr/>
      <dgm:t>
        <a:bodyPr/>
        <a:lstStyle/>
        <a:p>
          <a:endParaRPr lang="en-US"/>
        </a:p>
      </dgm:t>
    </dgm:pt>
    <dgm:pt modelId="{72F4276D-A0ED-468E-9194-95E58630ECA6}" type="sibTrans" cxnId="{C2403643-BF62-40A7-A45D-891153FE4C44}">
      <dgm:prSet/>
      <dgm:spPr/>
      <dgm:t>
        <a:bodyPr/>
        <a:lstStyle/>
        <a:p>
          <a:endParaRPr lang="en-US"/>
        </a:p>
      </dgm:t>
    </dgm:pt>
    <dgm:pt modelId="{4C9F086F-08F3-4D7D-BE8C-AC1E56EF8993}" type="asst">
      <dgm:prSet phldrT="[Text]"/>
      <dgm:spPr/>
      <dgm:t>
        <a:bodyPr/>
        <a:lstStyle/>
        <a:p>
          <a:r>
            <a:rPr lang="en-US" dirty="0" smtClean="0"/>
            <a:t>            R S Sabu</a:t>
          </a:r>
        </a:p>
      </dgm:t>
    </dgm:pt>
    <dgm:pt modelId="{DF76B2C1-E9E8-4B4F-965A-13F7530476D7}" type="parTrans" cxnId="{2277A88B-0ADD-47F5-9999-15C1BB335C63}">
      <dgm:prSet/>
      <dgm:spPr/>
      <dgm:t>
        <a:bodyPr/>
        <a:lstStyle/>
        <a:p>
          <a:endParaRPr lang="en-US"/>
        </a:p>
      </dgm:t>
    </dgm:pt>
    <dgm:pt modelId="{E169F940-EEE1-40B7-8BF1-D9CDB05D4B48}" type="sibTrans" cxnId="{2277A88B-0ADD-47F5-9999-15C1BB335C63}">
      <dgm:prSet/>
      <dgm:spPr/>
      <dgm:t>
        <a:bodyPr/>
        <a:lstStyle/>
        <a:p>
          <a:endParaRPr lang="en-US"/>
        </a:p>
      </dgm:t>
    </dgm:pt>
    <dgm:pt modelId="{EE8C859A-D1FB-4323-9698-891B6ED98A0B}">
      <dgm:prSet phldrT="[Text]"/>
      <dgm:spPr/>
      <dgm:t>
        <a:bodyPr/>
        <a:lstStyle/>
        <a:p>
          <a:r>
            <a:rPr lang="en-US" dirty="0" smtClean="0"/>
            <a:t>	Clarence    </a:t>
          </a:r>
          <a:br>
            <a:rPr lang="en-US" dirty="0" smtClean="0"/>
          </a:br>
          <a:r>
            <a:rPr lang="en-US" dirty="0" smtClean="0"/>
            <a:t>         Jiang</a:t>
          </a:r>
          <a:endParaRPr lang="en-US" dirty="0"/>
        </a:p>
      </dgm:t>
    </dgm:pt>
    <dgm:pt modelId="{C39DD6FA-00CD-4FCB-8CD7-8627BF8CEF98}" type="parTrans" cxnId="{C084692D-91AD-4A3C-988D-451AB30EA9EE}">
      <dgm:prSet/>
      <dgm:spPr/>
      <dgm:t>
        <a:bodyPr/>
        <a:lstStyle/>
        <a:p>
          <a:endParaRPr lang="en-US"/>
        </a:p>
      </dgm:t>
    </dgm:pt>
    <dgm:pt modelId="{55DCCE16-C54A-4C6F-8FA4-ED66EF0BD84C}" type="sibTrans" cxnId="{C084692D-91AD-4A3C-988D-451AB30EA9EE}">
      <dgm:prSet/>
      <dgm:spPr/>
      <dgm:t>
        <a:bodyPr/>
        <a:lstStyle/>
        <a:p>
          <a:endParaRPr lang="en-US"/>
        </a:p>
      </dgm:t>
    </dgm:pt>
    <dgm:pt modelId="{A24BCE3D-91EA-4BDC-89C8-6FD782C8A093}" type="asst">
      <dgm:prSet phldrT="[Text]"/>
      <dgm:spPr/>
      <dgm:t>
        <a:bodyPr/>
        <a:lstStyle/>
        <a:p>
          <a:r>
            <a:rPr lang="en-US" dirty="0" smtClean="0"/>
            <a:t>            Dora Yin</a:t>
          </a:r>
        </a:p>
      </dgm:t>
    </dgm:pt>
    <dgm:pt modelId="{DD49BD67-720E-4D12-90F7-85A04DFA3AF5}" type="parTrans" cxnId="{3C98B69F-0BD2-4D82-B594-49C6B18C4AEB}">
      <dgm:prSet/>
      <dgm:spPr/>
      <dgm:t>
        <a:bodyPr/>
        <a:lstStyle/>
        <a:p>
          <a:endParaRPr lang="en-US"/>
        </a:p>
      </dgm:t>
    </dgm:pt>
    <dgm:pt modelId="{0AE3AF8A-78AF-460F-9B40-455E93AED860}" type="sibTrans" cxnId="{3C98B69F-0BD2-4D82-B594-49C6B18C4AEB}">
      <dgm:prSet/>
      <dgm:spPr/>
      <dgm:t>
        <a:bodyPr/>
        <a:lstStyle/>
        <a:p>
          <a:endParaRPr lang="en-US"/>
        </a:p>
      </dgm:t>
    </dgm:pt>
    <dgm:pt modelId="{9BE7B6AD-9DF0-4232-A0C1-1D759A84CE7F}" type="asst">
      <dgm:prSet phldrT="[Text]"/>
      <dgm:spPr/>
      <dgm:t>
        <a:bodyPr/>
        <a:lstStyle/>
        <a:p>
          <a:r>
            <a:rPr lang="en-US" dirty="0" smtClean="0"/>
            <a:t>           Wendy     </a:t>
          </a:r>
          <a:br>
            <a:rPr lang="en-US" dirty="0" smtClean="0"/>
          </a:br>
          <a:r>
            <a:rPr lang="en-US" dirty="0" smtClean="0"/>
            <a:t>       Wan</a:t>
          </a:r>
        </a:p>
      </dgm:t>
    </dgm:pt>
    <dgm:pt modelId="{7F3FAC30-74FE-44CC-9CD1-C36C94A778C2}" type="parTrans" cxnId="{9A2F277B-F9B8-474C-B4D4-05B1426400B5}">
      <dgm:prSet/>
      <dgm:spPr/>
      <dgm:t>
        <a:bodyPr/>
        <a:lstStyle/>
        <a:p>
          <a:endParaRPr lang="en-US"/>
        </a:p>
      </dgm:t>
    </dgm:pt>
    <dgm:pt modelId="{9391644E-B52A-4742-946E-450713E9A078}" type="sibTrans" cxnId="{9A2F277B-F9B8-474C-B4D4-05B1426400B5}">
      <dgm:prSet/>
      <dgm:spPr/>
      <dgm:t>
        <a:bodyPr/>
        <a:lstStyle/>
        <a:p>
          <a:endParaRPr lang="en-US"/>
        </a:p>
      </dgm:t>
    </dgm:pt>
    <dgm:pt modelId="{DD53F7D1-A7DF-4EAF-B6C7-700210202D9C}" type="pres">
      <dgm:prSet presAssocID="{0161614B-219E-4BD8-BBAF-E02276A1F852}" presName="mainComposite" presStyleCnt="0">
        <dgm:presLayoutVars>
          <dgm:chPref val="1"/>
          <dgm:dir/>
          <dgm:animOne val="branch"/>
          <dgm:animLvl val="lvl"/>
          <dgm:resizeHandles val="exact"/>
        </dgm:presLayoutVars>
      </dgm:prSet>
      <dgm:spPr/>
      <dgm:t>
        <a:bodyPr/>
        <a:lstStyle/>
        <a:p>
          <a:endParaRPr lang="en-US"/>
        </a:p>
      </dgm:t>
    </dgm:pt>
    <dgm:pt modelId="{C334032D-F1C8-4DD5-976B-E27FF803C6D7}" type="pres">
      <dgm:prSet presAssocID="{0161614B-219E-4BD8-BBAF-E02276A1F852}" presName="hierFlow" presStyleCnt="0"/>
      <dgm:spPr/>
      <dgm:t>
        <a:bodyPr/>
        <a:lstStyle/>
        <a:p>
          <a:endParaRPr lang="en-US"/>
        </a:p>
      </dgm:t>
    </dgm:pt>
    <dgm:pt modelId="{D9EE18A7-B719-44E7-92F2-CCF62EAA4493}" type="pres">
      <dgm:prSet presAssocID="{0161614B-219E-4BD8-BBAF-E02276A1F852}" presName="hierChild1" presStyleCnt="0">
        <dgm:presLayoutVars>
          <dgm:chPref val="1"/>
          <dgm:animOne val="branch"/>
          <dgm:animLvl val="lvl"/>
        </dgm:presLayoutVars>
      </dgm:prSet>
      <dgm:spPr/>
      <dgm:t>
        <a:bodyPr/>
        <a:lstStyle/>
        <a:p>
          <a:endParaRPr lang="en-US"/>
        </a:p>
      </dgm:t>
    </dgm:pt>
    <dgm:pt modelId="{86425D15-54AE-489E-AA5F-13DE87621ADB}" type="pres">
      <dgm:prSet presAssocID="{7614FB09-9D91-4B6B-B653-537946672261}" presName="Name14" presStyleCnt="0"/>
      <dgm:spPr/>
      <dgm:t>
        <a:bodyPr/>
        <a:lstStyle/>
        <a:p>
          <a:endParaRPr lang="en-US"/>
        </a:p>
      </dgm:t>
    </dgm:pt>
    <dgm:pt modelId="{DB4E3E51-CDEB-4B34-B51D-C9AE28496DDF}" type="pres">
      <dgm:prSet presAssocID="{7614FB09-9D91-4B6B-B653-537946672261}" presName="level1Shape" presStyleLbl="node0" presStyleIdx="0" presStyleCnt="1" custScaleX="703472">
        <dgm:presLayoutVars>
          <dgm:chPref val="3"/>
        </dgm:presLayoutVars>
      </dgm:prSet>
      <dgm:spPr/>
      <dgm:t>
        <a:bodyPr/>
        <a:lstStyle/>
        <a:p>
          <a:endParaRPr lang="en-US"/>
        </a:p>
      </dgm:t>
    </dgm:pt>
    <dgm:pt modelId="{EDDE21C2-B9CD-451D-8806-A4C14C4B57C8}" type="pres">
      <dgm:prSet presAssocID="{7614FB09-9D91-4B6B-B653-537946672261}" presName="hierChild2" presStyleCnt="0"/>
      <dgm:spPr/>
      <dgm:t>
        <a:bodyPr/>
        <a:lstStyle/>
        <a:p>
          <a:endParaRPr lang="en-US"/>
        </a:p>
      </dgm:t>
    </dgm:pt>
    <dgm:pt modelId="{DAF25D05-FE54-41B7-AED6-6B472DD3915B}" type="pres">
      <dgm:prSet presAssocID="{00B952B8-926C-4630-8AE3-E5184AB53B77}" presName="Name19" presStyleLbl="parChTrans1D2" presStyleIdx="0" presStyleCnt="1"/>
      <dgm:spPr/>
      <dgm:t>
        <a:bodyPr/>
        <a:lstStyle/>
        <a:p>
          <a:endParaRPr lang="en-US"/>
        </a:p>
      </dgm:t>
    </dgm:pt>
    <dgm:pt modelId="{4C5B26C9-F6A6-48A8-80FF-7E65EB4D18A7}" type="pres">
      <dgm:prSet presAssocID="{B3039E56-1D6E-4FCF-9AD4-DED38051F508}" presName="Name21" presStyleCnt="0"/>
      <dgm:spPr/>
      <dgm:t>
        <a:bodyPr/>
        <a:lstStyle/>
        <a:p>
          <a:endParaRPr lang="en-US"/>
        </a:p>
      </dgm:t>
    </dgm:pt>
    <dgm:pt modelId="{E4771066-98E8-41AE-A8FE-45A7B3366F8C}" type="pres">
      <dgm:prSet presAssocID="{B3039E56-1D6E-4FCF-9AD4-DED38051F508}" presName="level2Shape" presStyleLbl="asst1" presStyleIdx="0" presStyleCnt="4" custScaleX="392030"/>
      <dgm:spPr/>
      <dgm:t>
        <a:bodyPr/>
        <a:lstStyle/>
        <a:p>
          <a:endParaRPr lang="en-US"/>
        </a:p>
      </dgm:t>
    </dgm:pt>
    <dgm:pt modelId="{8B21206B-FF8E-4796-BF42-798DE28B002E}" type="pres">
      <dgm:prSet presAssocID="{B3039E56-1D6E-4FCF-9AD4-DED38051F508}" presName="hierChild3" presStyleCnt="0"/>
      <dgm:spPr/>
      <dgm:t>
        <a:bodyPr/>
        <a:lstStyle/>
        <a:p>
          <a:endParaRPr lang="en-US"/>
        </a:p>
      </dgm:t>
    </dgm:pt>
    <dgm:pt modelId="{374CEAAF-65E5-48C8-A615-61E3E2AF7748}" type="pres">
      <dgm:prSet presAssocID="{DF76B2C1-E9E8-4B4F-965A-13F7530476D7}" presName="Name19" presStyleLbl="parChTrans1D3" presStyleIdx="0" presStyleCnt="4"/>
      <dgm:spPr/>
      <dgm:t>
        <a:bodyPr/>
        <a:lstStyle/>
        <a:p>
          <a:endParaRPr lang="en-US"/>
        </a:p>
      </dgm:t>
    </dgm:pt>
    <dgm:pt modelId="{87726BAA-DC80-4A4D-AA4E-777582E55653}" type="pres">
      <dgm:prSet presAssocID="{4C9F086F-08F3-4D7D-BE8C-AC1E56EF8993}" presName="Name21" presStyleCnt="0"/>
      <dgm:spPr/>
      <dgm:t>
        <a:bodyPr/>
        <a:lstStyle/>
        <a:p>
          <a:endParaRPr lang="en-US"/>
        </a:p>
      </dgm:t>
    </dgm:pt>
    <dgm:pt modelId="{5D16578D-D73C-4627-B639-ACE0C106EB0E}" type="pres">
      <dgm:prSet presAssocID="{4C9F086F-08F3-4D7D-BE8C-AC1E56EF8993}" presName="level2Shape" presStyleLbl="asst1" presStyleIdx="1" presStyleCnt="4" custScaleX="194872"/>
      <dgm:spPr/>
      <dgm:t>
        <a:bodyPr/>
        <a:lstStyle/>
        <a:p>
          <a:endParaRPr lang="en-US"/>
        </a:p>
      </dgm:t>
    </dgm:pt>
    <dgm:pt modelId="{55272DF7-4571-4C3A-B73C-9624CE480685}" type="pres">
      <dgm:prSet presAssocID="{4C9F086F-08F3-4D7D-BE8C-AC1E56EF8993}" presName="hierChild3" presStyleCnt="0"/>
      <dgm:spPr/>
      <dgm:t>
        <a:bodyPr/>
        <a:lstStyle/>
        <a:p>
          <a:endParaRPr lang="en-US"/>
        </a:p>
      </dgm:t>
    </dgm:pt>
    <dgm:pt modelId="{094F9D57-E23A-4020-8AE1-A5FE95B4B391}" type="pres">
      <dgm:prSet presAssocID="{37FD559C-208E-485E-95BF-CE70BCFC33DA}" presName="Name19" presStyleLbl="parChTrans1D4" presStyleIdx="0" presStyleCnt="6"/>
      <dgm:spPr/>
      <dgm:t>
        <a:bodyPr/>
        <a:lstStyle/>
        <a:p>
          <a:endParaRPr lang="en-US"/>
        </a:p>
      </dgm:t>
    </dgm:pt>
    <dgm:pt modelId="{779AEE8B-6125-4519-8DDB-AA720E884804}" type="pres">
      <dgm:prSet presAssocID="{960A3CB0-4A79-4C66-94DD-1D6EA02B90A8}" presName="Name21" presStyleCnt="0"/>
      <dgm:spPr/>
      <dgm:t>
        <a:bodyPr/>
        <a:lstStyle/>
        <a:p>
          <a:endParaRPr lang="en-US"/>
        </a:p>
      </dgm:t>
    </dgm:pt>
    <dgm:pt modelId="{8A84FDC4-CB75-4A38-AB65-8EBC54253008}" type="pres">
      <dgm:prSet presAssocID="{960A3CB0-4A79-4C66-94DD-1D6EA02B90A8}" presName="level2Shape" presStyleLbl="node4" presStyleIdx="0" presStyleCnt="6" custScaleX="177156"/>
      <dgm:spPr/>
      <dgm:t>
        <a:bodyPr/>
        <a:lstStyle/>
        <a:p>
          <a:endParaRPr lang="en-US"/>
        </a:p>
      </dgm:t>
    </dgm:pt>
    <dgm:pt modelId="{81406381-4741-4CDF-AE99-1E47E8D3C983}" type="pres">
      <dgm:prSet presAssocID="{960A3CB0-4A79-4C66-94DD-1D6EA02B90A8}" presName="hierChild3" presStyleCnt="0"/>
      <dgm:spPr/>
      <dgm:t>
        <a:bodyPr/>
        <a:lstStyle/>
        <a:p>
          <a:endParaRPr lang="en-US"/>
        </a:p>
      </dgm:t>
    </dgm:pt>
    <dgm:pt modelId="{6D939F44-49C9-47DE-93F8-71373EED65C2}" type="pres">
      <dgm:prSet presAssocID="{0B6723D0-956B-422A-8F92-1F6DF06F446B}" presName="Name19" presStyleLbl="parChTrans1D4" presStyleIdx="1" presStyleCnt="6"/>
      <dgm:spPr/>
      <dgm:t>
        <a:bodyPr/>
        <a:lstStyle/>
        <a:p>
          <a:endParaRPr lang="en-US"/>
        </a:p>
      </dgm:t>
    </dgm:pt>
    <dgm:pt modelId="{98AA937D-CE9D-43E5-9BB3-B6FB83008EA3}" type="pres">
      <dgm:prSet presAssocID="{3C26AA77-7AD2-44CE-B059-B0A20318B71E}" presName="Name21" presStyleCnt="0"/>
      <dgm:spPr/>
      <dgm:t>
        <a:bodyPr/>
        <a:lstStyle/>
        <a:p>
          <a:endParaRPr lang="en-US"/>
        </a:p>
      </dgm:t>
    </dgm:pt>
    <dgm:pt modelId="{78B27C94-BE1E-4AF4-8FB4-830493E03EC7}" type="pres">
      <dgm:prSet presAssocID="{3C26AA77-7AD2-44CE-B059-B0A20318B71E}" presName="level2Shape" presStyleLbl="node4" presStyleIdx="1" presStyleCnt="6" custScaleX="244902"/>
      <dgm:spPr/>
      <dgm:t>
        <a:bodyPr/>
        <a:lstStyle/>
        <a:p>
          <a:endParaRPr lang="en-US"/>
        </a:p>
      </dgm:t>
    </dgm:pt>
    <dgm:pt modelId="{49EB602E-C5F9-4C5E-97FF-C6B15088E842}" type="pres">
      <dgm:prSet presAssocID="{3C26AA77-7AD2-44CE-B059-B0A20318B71E}" presName="hierChild3" presStyleCnt="0"/>
      <dgm:spPr/>
      <dgm:t>
        <a:bodyPr/>
        <a:lstStyle/>
        <a:p>
          <a:endParaRPr lang="en-US"/>
        </a:p>
      </dgm:t>
    </dgm:pt>
    <dgm:pt modelId="{6FC8B714-BCE7-457F-A53D-4DFE8C226C48}" type="pres">
      <dgm:prSet presAssocID="{926DD16B-FA36-48F4-97F8-1C5D30B2FBD8}" presName="Name19" presStyleLbl="parChTrans1D4" presStyleIdx="2" presStyleCnt="6"/>
      <dgm:spPr/>
      <dgm:t>
        <a:bodyPr/>
        <a:lstStyle/>
        <a:p>
          <a:endParaRPr lang="en-US"/>
        </a:p>
      </dgm:t>
    </dgm:pt>
    <dgm:pt modelId="{6AB7913F-68D7-4F82-818D-E6039B7676B5}" type="pres">
      <dgm:prSet presAssocID="{AF125342-F86E-4724-99A9-1AA88B8FCD85}" presName="Name21" presStyleCnt="0"/>
      <dgm:spPr/>
      <dgm:t>
        <a:bodyPr/>
        <a:lstStyle/>
        <a:p>
          <a:endParaRPr lang="en-US"/>
        </a:p>
      </dgm:t>
    </dgm:pt>
    <dgm:pt modelId="{6BD6CF51-8DD5-433E-9DFA-E35BF4A1CBE6}" type="pres">
      <dgm:prSet presAssocID="{AF125342-F86E-4724-99A9-1AA88B8FCD85}" presName="level2Shape" presStyleLbl="node4" presStyleIdx="2" presStyleCnt="6" custScaleX="161051"/>
      <dgm:spPr/>
      <dgm:t>
        <a:bodyPr/>
        <a:lstStyle/>
        <a:p>
          <a:endParaRPr lang="en-US"/>
        </a:p>
      </dgm:t>
    </dgm:pt>
    <dgm:pt modelId="{548E1B0F-FA04-4938-B2F6-43BC962B98F2}" type="pres">
      <dgm:prSet presAssocID="{AF125342-F86E-4724-99A9-1AA88B8FCD85}" presName="hierChild3" presStyleCnt="0"/>
      <dgm:spPr/>
      <dgm:t>
        <a:bodyPr/>
        <a:lstStyle/>
        <a:p>
          <a:endParaRPr lang="en-US"/>
        </a:p>
      </dgm:t>
    </dgm:pt>
    <dgm:pt modelId="{E3D2F112-7EC2-4455-8EC1-74E7AFAF1DEB}" type="pres">
      <dgm:prSet presAssocID="{D4658B69-7422-4CD0-9323-546307799B64}" presName="Name19" presStyleLbl="parChTrans1D4" presStyleIdx="3" presStyleCnt="6"/>
      <dgm:spPr/>
      <dgm:t>
        <a:bodyPr/>
        <a:lstStyle/>
        <a:p>
          <a:endParaRPr lang="en-US"/>
        </a:p>
      </dgm:t>
    </dgm:pt>
    <dgm:pt modelId="{4EF1DDF3-30BF-440C-A6B7-3AED72FA3DD3}" type="pres">
      <dgm:prSet presAssocID="{AC43AF46-206D-4104-9A28-4317A65E35C3}" presName="Name21" presStyleCnt="0"/>
      <dgm:spPr/>
      <dgm:t>
        <a:bodyPr/>
        <a:lstStyle/>
        <a:p>
          <a:endParaRPr lang="en-US"/>
        </a:p>
      </dgm:t>
    </dgm:pt>
    <dgm:pt modelId="{E85C3669-0B8B-47AF-AF02-1CC94615C8C9}" type="pres">
      <dgm:prSet presAssocID="{AC43AF46-206D-4104-9A28-4317A65E35C3}" presName="level2Shape" presStyleLbl="node4" presStyleIdx="3" presStyleCnt="6" custScaleX="177156"/>
      <dgm:spPr/>
      <dgm:t>
        <a:bodyPr/>
        <a:lstStyle/>
        <a:p>
          <a:endParaRPr lang="en-US"/>
        </a:p>
      </dgm:t>
    </dgm:pt>
    <dgm:pt modelId="{53EC09D7-E2E7-4FF6-913F-DAF259E0F1B8}" type="pres">
      <dgm:prSet presAssocID="{AC43AF46-206D-4104-9A28-4317A65E35C3}" presName="hierChild3" presStyleCnt="0"/>
      <dgm:spPr/>
      <dgm:t>
        <a:bodyPr/>
        <a:lstStyle/>
        <a:p>
          <a:endParaRPr lang="en-US"/>
        </a:p>
      </dgm:t>
    </dgm:pt>
    <dgm:pt modelId="{F21A4021-411C-44CA-BFF9-B19033CA2D1A}" type="pres">
      <dgm:prSet presAssocID="{5EAB34BD-76BF-4EEF-8641-2D33B3168E6F}" presName="Name19" presStyleLbl="parChTrans1D4" presStyleIdx="4" presStyleCnt="6"/>
      <dgm:spPr/>
      <dgm:t>
        <a:bodyPr/>
        <a:lstStyle/>
        <a:p>
          <a:endParaRPr lang="en-US"/>
        </a:p>
      </dgm:t>
    </dgm:pt>
    <dgm:pt modelId="{16265ED4-2866-4021-A20F-E05394C7EB8B}" type="pres">
      <dgm:prSet presAssocID="{834D5548-B7C4-4719-B560-7A01DEB5D350}" presName="Name21" presStyleCnt="0"/>
      <dgm:spPr/>
      <dgm:t>
        <a:bodyPr/>
        <a:lstStyle/>
        <a:p>
          <a:endParaRPr lang="en-US"/>
        </a:p>
      </dgm:t>
    </dgm:pt>
    <dgm:pt modelId="{9E26D76D-B492-426F-AFE5-A88CF5A7918E}" type="pres">
      <dgm:prSet presAssocID="{834D5548-B7C4-4719-B560-7A01DEB5D350}" presName="level2Shape" presStyleLbl="node4" presStyleIdx="4" presStyleCnt="6" custScaleX="161051"/>
      <dgm:spPr/>
      <dgm:t>
        <a:bodyPr/>
        <a:lstStyle/>
        <a:p>
          <a:endParaRPr lang="en-US"/>
        </a:p>
      </dgm:t>
    </dgm:pt>
    <dgm:pt modelId="{83B812F6-EACF-447F-996C-BE265AD44347}" type="pres">
      <dgm:prSet presAssocID="{834D5548-B7C4-4719-B560-7A01DEB5D350}" presName="hierChild3" presStyleCnt="0"/>
      <dgm:spPr/>
      <dgm:t>
        <a:bodyPr/>
        <a:lstStyle/>
        <a:p>
          <a:endParaRPr lang="en-US"/>
        </a:p>
      </dgm:t>
    </dgm:pt>
    <dgm:pt modelId="{76A0F778-930E-4E5D-A08A-FD5E186239D5}" type="pres">
      <dgm:prSet presAssocID="{0F3F4F08-C4AD-44FC-945F-7FDD1DFDE748}" presName="Name19" presStyleLbl="parChTrans1D4" presStyleIdx="5" presStyleCnt="6"/>
      <dgm:spPr/>
      <dgm:t>
        <a:bodyPr/>
        <a:lstStyle/>
        <a:p>
          <a:endParaRPr lang="en-US"/>
        </a:p>
      </dgm:t>
    </dgm:pt>
    <dgm:pt modelId="{332999CA-93EB-487A-A602-8BBE6E90FBD2}" type="pres">
      <dgm:prSet presAssocID="{EC8E967A-6DC0-493E-85D7-67ACC0E2512E}" presName="Name21" presStyleCnt="0"/>
      <dgm:spPr/>
      <dgm:t>
        <a:bodyPr/>
        <a:lstStyle/>
        <a:p>
          <a:endParaRPr lang="en-US"/>
        </a:p>
      </dgm:t>
    </dgm:pt>
    <dgm:pt modelId="{2F42C2B6-E406-4089-B34C-1B88CBABC127}" type="pres">
      <dgm:prSet presAssocID="{EC8E967A-6DC0-493E-85D7-67ACC0E2512E}" presName="level2Shape" presStyleLbl="node4" presStyleIdx="5" presStyleCnt="6" custScaleX="161051"/>
      <dgm:spPr/>
      <dgm:t>
        <a:bodyPr/>
        <a:lstStyle/>
        <a:p>
          <a:endParaRPr lang="en-US"/>
        </a:p>
      </dgm:t>
    </dgm:pt>
    <dgm:pt modelId="{C1D76ED1-6BD1-4C9C-8D3F-C7C7D330D4AB}" type="pres">
      <dgm:prSet presAssocID="{EC8E967A-6DC0-493E-85D7-67ACC0E2512E}" presName="hierChild3" presStyleCnt="0"/>
      <dgm:spPr/>
      <dgm:t>
        <a:bodyPr/>
        <a:lstStyle/>
        <a:p>
          <a:endParaRPr lang="en-US"/>
        </a:p>
      </dgm:t>
    </dgm:pt>
    <dgm:pt modelId="{619B8C30-020A-4DA0-99AF-04C2CB04161A}" type="pres">
      <dgm:prSet presAssocID="{C39DD6FA-00CD-4FCB-8CD7-8627BF8CEF98}" presName="Name19" presStyleLbl="parChTrans1D3" presStyleIdx="1" presStyleCnt="4"/>
      <dgm:spPr/>
      <dgm:t>
        <a:bodyPr/>
        <a:lstStyle/>
        <a:p>
          <a:endParaRPr lang="en-IN"/>
        </a:p>
      </dgm:t>
    </dgm:pt>
    <dgm:pt modelId="{51FECB83-CC23-4219-8F97-7C99E97FFA25}" type="pres">
      <dgm:prSet presAssocID="{EE8C859A-D1FB-4323-9698-891B6ED98A0B}" presName="Name21" presStyleCnt="0"/>
      <dgm:spPr/>
    </dgm:pt>
    <dgm:pt modelId="{592C81B9-200F-4486-ADD7-C1BD32A892B6}" type="pres">
      <dgm:prSet presAssocID="{EE8C859A-D1FB-4323-9698-891B6ED98A0B}" presName="level2Shape" presStyleLbl="node3" presStyleIdx="0" presStyleCnt="1" custScaleX="177156"/>
      <dgm:spPr/>
      <dgm:t>
        <a:bodyPr/>
        <a:lstStyle/>
        <a:p>
          <a:endParaRPr lang="en-US"/>
        </a:p>
      </dgm:t>
    </dgm:pt>
    <dgm:pt modelId="{617C442D-37D7-4F06-85CA-D88058029FB0}" type="pres">
      <dgm:prSet presAssocID="{EE8C859A-D1FB-4323-9698-891B6ED98A0B}" presName="hierChild3" presStyleCnt="0"/>
      <dgm:spPr/>
    </dgm:pt>
    <dgm:pt modelId="{EE303536-75BA-4C91-91E8-5026222D616C}" type="pres">
      <dgm:prSet presAssocID="{DD49BD67-720E-4D12-90F7-85A04DFA3AF5}" presName="Name19" presStyleLbl="parChTrans1D3" presStyleIdx="2" presStyleCnt="4"/>
      <dgm:spPr/>
      <dgm:t>
        <a:bodyPr/>
        <a:lstStyle/>
        <a:p>
          <a:endParaRPr lang="en-IN"/>
        </a:p>
      </dgm:t>
    </dgm:pt>
    <dgm:pt modelId="{26CEAC7A-EC2F-4C99-845D-CC204D621A9C}" type="pres">
      <dgm:prSet presAssocID="{A24BCE3D-91EA-4BDC-89C8-6FD782C8A093}" presName="Name21" presStyleCnt="0"/>
      <dgm:spPr/>
    </dgm:pt>
    <dgm:pt modelId="{FB1D67AA-C5DD-4F92-943F-14AC16B9ED52}" type="pres">
      <dgm:prSet presAssocID="{A24BCE3D-91EA-4BDC-89C8-6FD782C8A093}" presName="level2Shape" presStyleLbl="asst1" presStyleIdx="2" presStyleCnt="4" custScaleX="161051"/>
      <dgm:spPr/>
      <dgm:t>
        <a:bodyPr/>
        <a:lstStyle/>
        <a:p>
          <a:endParaRPr lang="en-US"/>
        </a:p>
      </dgm:t>
    </dgm:pt>
    <dgm:pt modelId="{CC87B066-B5DE-42B3-886A-0392D037AC03}" type="pres">
      <dgm:prSet presAssocID="{A24BCE3D-91EA-4BDC-89C8-6FD782C8A093}" presName="hierChild3" presStyleCnt="0"/>
      <dgm:spPr/>
    </dgm:pt>
    <dgm:pt modelId="{9DCF3E90-DA71-48C6-A1B3-D82015C908D4}" type="pres">
      <dgm:prSet presAssocID="{7F3FAC30-74FE-44CC-9CD1-C36C94A778C2}" presName="Name19" presStyleLbl="parChTrans1D3" presStyleIdx="3" presStyleCnt="4"/>
      <dgm:spPr/>
      <dgm:t>
        <a:bodyPr/>
        <a:lstStyle/>
        <a:p>
          <a:endParaRPr lang="en-US"/>
        </a:p>
      </dgm:t>
    </dgm:pt>
    <dgm:pt modelId="{D7DEBE6D-0417-4BA4-A11B-F45D07A36C83}" type="pres">
      <dgm:prSet presAssocID="{9BE7B6AD-9DF0-4232-A0C1-1D759A84CE7F}" presName="Name21" presStyleCnt="0"/>
      <dgm:spPr/>
    </dgm:pt>
    <dgm:pt modelId="{8133290F-2546-43BF-8F9A-7A25D2DFE3F5}" type="pres">
      <dgm:prSet presAssocID="{9BE7B6AD-9DF0-4232-A0C1-1D759A84CE7F}" presName="level2Shape" presStyleLbl="asst1" presStyleIdx="3" presStyleCnt="4" custScaleX="146410"/>
      <dgm:spPr/>
      <dgm:t>
        <a:bodyPr/>
        <a:lstStyle/>
        <a:p>
          <a:endParaRPr lang="en-US"/>
        </a:p>
      </dgm:t>
    </dgm:pt>
    <dgm:pt modelId="{5D98B176-6D0A-4853-9CFF-1B24ECDE908A}" type="pres">
      <dgm:prSet presAssocID="{9BE7B6AD-9DF0-4232-A0C1-1D759A84CE7F}" presName="hierChild3" presStyleCnt="0"/>
      <dgm:spPr/>
    </dgm:pt>
    <dgm:pt modelId="{6E13966F-EA4F-4F6E-822C-6129B215EA92}" type="pres">
      <dgm:prSet presAssocID="{0161614B-219E-4BD8-BBAF-E02276A1F852}" presName="bgShapesFlow" presStyleCnt="0"/>
      <dgm:spPr/>
      <dgm:t>
        <a:bodyPr/>
        <a:lstStyle/>
        <a:p>
          <a:endParaRPr lang="en-US"/>
        </a:p>
      </dgm:t>
    </dgm:pt>
  </dgm:ptLst>
  <dgm:cxnLst>
    <dgm:cxn modelId="{2277A88B-0ADD-47F5-9999-15C1BB335C63}" srcId="{B3039E56-1D6E-4FCF-9AD4-DED38051F508}" destId="{4C9F086F-08F3-4D7D-BE8C-AC1E56EF8993}" srcOrd="0" destOrd="0" parTransId="{DF76B2C1-E9E8-4B4F-965A-13F7530476D7}" sibTransId="{E169F940-EEE1-40B7-8BF1-D9CDB05D4B48}"/>
    <dgm:cxn modelId="{1796FD98-C727-4222-8B36-53167C82A8D6}" type="presOf" srcId="{AF125342-F86E-4724-99A9-1AA88B8FCD85}" destId="{6BD6CF51-8DD5-433E-9DFA-E35BF4A1CBE6}" srcOrd="0" destOrd="0" presId="urn:microsoft.com/office/officeart/2005/8/layout/hierarchy6"/>
    <dgm:cxn modelId="{D8157F1E-7792-43C8-BD5B-E30BD6F35AC9}" type="presOf" srcId="{834D5548-B7C4-4719-B560-7A01DEB5D350}" destId="{9E26D76D-B492-426F-AFE5-A88CF5A7918E}" srcOrd="0" destOrd="0" presId="urn:microsoft.com/office/officeart/2005/8/layout/hierarchy6"/>
    <dgm:cxn modelId="{19EE2410-07A9-4498-B640-F4579237947F}" srcId="{AC43AF46-206D-4104-9A28-4317A65E35C3}" destId="{834D5548-B7C4-4719-B560-7A01DEB5D350}" srcOrd="0" destOrd="0" parTransId="{5EAB34BD-76BF-4EEF-8641-2D33B3168E6F}" sibTransId="{DF1B4E34-3E18-409C-B39F-B6AFBD977A33}"/>
    <dgm:cxn modelId="{F3D57926-25D5-4BEC-8260-3E8840B8CDD8}" type="presOf" srcId="{B3039E56-1D6E-4FCF-9AD4-DED38051F508}" destId="{E4771066-98E8-41AE-A8FE-45A7B3366F8C}" srcOrd="0" destOrd="0" presId="urn:microsoft.com/office/officeart/2005/8/layout/hierarchy6"/>
    <dgm:cxn modelId="{168CFC1F-0B8F-44E9-9A2E-342A49F40808}" type="presOf" srcId="{960A3CB0-4A79-4C66-94DD-1D6EA02B90A8}" destId="{8A84FDC4-CB75-4A38-AB65-8EBC54253008}" srcOrd="0" destOrd="0" presId="urn:microsoft.com/office/officeart/2005/8/layout/hierarchy6"/>
    <dgm:cxn modelId="{6646073F-CF04-41C8-8244-895A0AA1C4A6}" srcId="{AC43AF46-206D-4104-9A28-4317A65E35C3}" destId="{EC8E967A-6DC0-493E-85D7-67ACC0E2512E}" srcOrd="1" destOrd="0" parTransId="{0F3F4F08-C4AD-44FC-945F-7FDD1DFDE748}" sibTransId="{C72E56AC-830C-4924-91C0-1C0DEDC6126E}"/>
    <dgm:cxn modelId="{9B385217-38C1-4429-9A35-22AE26D35733}" type="presOf" srcId="{DD49BD67-720E-4D12-90F7-85A04DFA3AF5}" destId="{EE303536-75BA-4C91-91E8-5026222D616C}" srcOrd="0" destOrd="0" presId="urn:microsoft.com/office/officeart/2005/8/layout/hierarchy6"/>
    <dgm:cxn modelId="{B9AC6934-E490-457F-80A1-EF64FD00CA1D}" type="presOf" srcId="{EE8C859A-D1FB-4323-9698-891B6ED98A0B}" destId="{592C81B9-200F-4486-ADD7-C1BD32A892B6}" srcOrd="0" destOrd="0" presId="urn:microsoft.com/office/officeart/2005/8/layout/hierarchy6"/>
    <dgm:cxn modelId="{5F2EFA5C-70F2-48D1-A6A5-673A43C80929}" type="presOf" srcId="{A24BCE3D-91EA-4BDC-89C8-6FD782C8A093}" destId="{FB1D67AA-C5DD-4F92-943F-14AC16B9ED52}" srcOrd="0" destOrd="0" presId="urn:microsoft.com/office/officeart/2005/8/layout/hierarchy6"/>
    <dgm:cxn modelId="{E1592E43-3EEB-4857-957C-1A447811B9F2}" srcId="{4C9F086F-08F3-4D7D-BE8C-AC1E56EF8993}" destId="{AC43AF46-206D-4104-9A28-4317A65E35C3}" srcOrd="2" destOrd="0" parTransId="{D4658B69-7422-4CD0-9323-546307799B64}" sibTransId="{266CABC2-C2D7-40BA-9CC5-805136BF3D33}"/>
    <dgm:cxn modelId="{BDF4EBCD-8131-42B9-BEFB-FE873DE6EE79}" type="presOf" srcId="{00B952B8-926C-4630-8AE3-E5184AB53B77}" destId="{DAF25D05-FE54-41B7-AED6-6B472DD3915B}" srcOrd="0" destOrd="0" presId="urn:microsoft.com/office/officeart/2005/8/layout/hierarchy6"/>
    <dgm:cxn modelId="{3C98B69F-0BD2-4D82-B594-49C6B18C4AEB}" srcId="{B3039E56-1D6E-4FCF-9AD4-DED38051F508}" destId="{A24BCE3D-91EA-4BDC-89C8-6FD782C8A093}" srcOrd="2" destOrd="0" parTransId="{DD49BD67-720E-4D12-90F7-85A04DFA3AF5}" sibTransId="{0AE3AF8A-78AF-460F-9B40-455E93AED860}"/>
    <dgm:cxn modelId="{E26DADB4-8789-4227-A1B5-65A7C1A77CA9}" type="presOf" srcId="{9BE7B6AD-9DF0-4232-A0C1-1D759A84CE7F}" destId="{8133290F-2546-43BF-8F9A-7A25D2DFE3F5}" srcOrd="0" destOrd="0" presId="urn:microsoft.com/office/officeart/2005/8/layout/hierarchy6"/>
    <dgm:cxn modelId="{A2EA5847-8B6D-447C-BA3E-AAB9D13877FF}" type="presOf" srcId="{5EAB34BD-76BF-4EEF-8641-2D33B3168E6F}" destId="{F21A4021-411C-44CA-BFF9-B19033CA2D1A}" srcOrd="0" destOrd="0" presId="urn:microsoft.com/office/officeart/2005/8/layout/hierarchy6"/>
    <dgm:cxn modelId="{427B3418-904E-41B8-A736-180EABDB98DD}" type="presOf" srcId="{7614FB09-9D91-4B6B-B653-537946672261}" destId="{DB4E3E51-CDEB-4B34-B51D-C9AE28496DDF}" srcOrd="0" destOrd="0" presId="urn:microsoft.com/office/officeart/2005/8/layout/hierarchy6"/>
    <dgm:cxn modelId="{4F82EE9F-20B9-46F1-AD69-AAFCC8E4F05C}" type="presOf" srcId="{4C9F086F-08F3-4D7D-BE8C-AC1E56EF8993}" destId="{5D16578D-D73C-4627-B639-ACE0C106EB0E}" srcOrd="0" destOrd="0" presId="urn:microsoft.com/office/officeart/2005/8/layout/hierarchy6"/>
    <dgm:cxn modelId="{825F2CB4-37EF-4434-BEBA-834CF19864D0}" type="presOf" srcId="{AC43AF46-206D-4104-9A28-4317A65E35C3}" destId="{E85C3669-0B8B-47AF-AF02-1CC94615C8C9}" srcOrd="0" destOrd="0" presId="urn:microsoft.com/office/officeart/2005/8/layout/hierarchy6"/>
    <dgm:cxn modelId="{80885750-1D71-4EEB-A142-BB33C58DB4F2}" type="presOf" srcId="{7F3FAC30-74FE-44CC-9CD1-C36C94A778C2}" destId="{9DCF3E90-DA71-48C6-A1B3-D82015C908D4}" srcOrd="0" destOrd="0" presId="urn:microsoft.com/office/officeart/2005/8/layout/hierarchy6"/>
    <dgm:cxn modelId="{6EF3374C-430C-4EE3-8B46-3BA01AE4A6DE}" type="presOf" srcId="{D4658B69-7422-4CD0-9323-546307799B64}" destId="{E3D2F112-7EC2-4455-8EC1-74E7AFAF1DEB}" srcOrd="0" destOrd="0" presId="urn:microsoft.com/office/officeart/2005/8/layout/hierarchy6"/>
    <dgm:cxn modelId="{9A2F277B-F9B8-474C-B4D4-05B1426400B5}" srcId="{B3039E56-1D6E-4FCF-9AD4-DED38051F508}" destId="{9BE7B6AD-9DF0-4232-A0C1-1D759A84CE7F}" srcOrd="3" destOrd="0" parTransId="{7F3FAC30-74FE-44CC-9CD1-C36C94A778C2}" sibTransId="{9391644E-B52A-4742-946E-450713E9A078}"/>
    <dgm:cxn modelId="{D7CB949F-8EA6-468B-B2E9-0C72E9E411F8}" type="presOf" srcId="{0161614B-219E-4BD8-BBAF-E02276A1F852}" destId="{DD53F7D1-A7DF-4EAF-B6C7-700210202D9C}" srcOrd="0" destOrd="0" presId="urn:microsoft.com/office/officeart/2005/8/layout/hierarchy6"/>
    <dgm:cxn modelId="{DF9A246B-8685-4B4E-8755-0C7C2CF747C1}" type="presOf" srcId="{3C26AA77-7AD2-44CE-B059-B0A20318B71E}" destId="{78B27C94-BE1E-4AF4-8FB4-830493E03EC7}" srcOrd="0" destOrd="0" presId="urn:microsoft.com/office/officeart/2005/8/layout/hierarchy6"/>
    <dgm:cxn modelId="{EE1FBD3C-8DA8-4985-A163-D56142833586}" type="presOf" srcId="{0F3F4F08-C4AD-44FC-945F-7FDD1DFDE748}" destId="{76A0F778-930E-4E5D-A08A-FD5E186239D5}" srcOrd="0" destOrd="0" presId="urn:microsoft.com/office/officeart/2005/8/layout/hierarchy6"/>
    <dgm:cxn modelId="{D54D5663-63CB-4778-894F-2A80B36478B9}" type="presOf" srcId="{C39DD6FA-00CD-4FCB-8CD7-8627BF8CEF98}" destId="{619B8C30-020A-4DA0-99AF-04C2CB04161A}" srcOrd="0" destOrd="0" presId="urn:microsoft.com/office/officeart/2005/8/layout/hierarchy6"/>
    <dgm:cxn modelId="{C2403643-BF62-40A7-A45D-891153FE4C44}" srcId="{960A3CB0-4A79-4C66-94DD-1D6EA02B90A8}" destId="{3C26AA77-7AD2-44CE-B059-B0A20318B71E}" srcOrd="0" destOrd="0" parTransId="{0B6723D0-956B-422A-8F92-1F6DF06F446B}" sibTransId="{72F4276D-A0ED-468E-9194-95E58630ECA6}"/>
    <dgm:cxn modelId="{C084692D-91AD-4A3C-988D-451AB30EA9EE}" srcId="{B3039E56-1D6E-4FCF-9AD4-DED38051F508}" destId="{EE8C859A-D1FB-4323-9698-891B6ED98A0B}" srcOrd="1" destOrd="0" parTransId="{C39DD6FA-00CD-4FCB-8CD7-8627BF8CEF98}" sibTransId="{55DCCE16-C54A-4C6F-8FA4-ED66EF0BD84C}"/>
    <dgm:cxn modelId="{3286C6FB-457B-4FC8-AD12-D68EDDD23A8F}" type="presOf" srcId="{0B6723D0-956B-422A-8F92-1F6DF06F446B}" destId="{6D939F44-49C9-47DE-93F8-71373EED65C2}" srcOrd="0" destOrd="0" presId="urn:microsoft.com/office/officeart/2005/8/layout/hierarchy6"/>
    <dgm:cxn modelId="{F345E0FF-290A-4FED-9889-1B16BE51C446}" srcId="{0161614B-219E-4BD8-BBAF-E02276A1F852}" destId="{7614FB09-9D91-4B6B-B653-537946672261}" srcOrd="0" destOrd="0" parTransId="{4A482FBA-DA6E-42C4-BEBD-52E6DCA325D5}" sibTransId="{05F1CF01-2D71-46C5-BE52-6D289CFAFC82}"/>
    <dgm:cxn modelId="{3572F602-0938-4CCC-B566-E9877F4DAB29}" type="presOf" srcId="{37FD559C-208E-485E-95BF-CE70BCFC33DA}" destId="{094F9D57-E23A-4020-8AE1-A5FE95B4B391}" srcOrd="0" destOrd="0" presId="urn:microsoft.com/office/officeart/2005/8/layout/hierarchy6"/>
    <dgm:cxn modelId="{E2A0EA19-1B63-440B-87B9-572CC9FF5195}" srcId="{7614FB09-9D91-4B6B-B653-537946672261}" destId="{B3039E56-1D6E-4FCF-9AD4-DED38051F508}" srcOrd="0" destOrd="0" parTransId="{00B952B8-926C-4630-8AE3-E5184AB53B77}" sibTransId="{47C24573-E841-4238-A6C8-8B3FC21E265A}"/>
    <dgm:cxn modelId="{0E6ADC85-6FD0-47D5-93B8-1815161D9D73}" type="presOf" srcId="{DF76B2C1-E9E8-4B4F-965A-13F7530476D7}" destId="{374CEAAF-65E5-48C8-A615-61E3E2AF7748}" srcOrd="0" destOrd="0" presId="urn:microsoft.com/office/officeart/2005/8/layout/hierarchy6"/>
    <dgm:cxn modelId="{782FEE89-3E60-47D6-853A-1B8E764071FC}" srcId="{4C9F086F-08F3-4D7D-BE8C-AC1E56EF8993}" destId="{AF125342-F86E-4724-99A9-1AA88B8FCD85}" srcOrd="1" destOrd="0" parTransId="{926DD16B-FA36-48F4-97F8-1C5D30B2FBD8}" sibTransId="{698FEABC-5FF2-4BDC-A458-F5926ED12955}"/>
    <dgm:cxn modelId="{346DD4F8-E5E9-4653-A0AC-D7155BDB94E1}" srcId="{4C9F086F-08F3-4D7D-BE8C-AC1E56EF8993}" destId="{960A3CB0-4A79-4C66-94DD-1D6EA02B90A8}" srcOrd="0" destOrd="0" parTransId="{37FD559C-208E-485E-95BF-CE70BCFC33DA}" sibTransId="{800A7324-AE41-4FB8-B47E-372162295F9B}"/>
    <dgm:cxn modelId="{6C4C0BF2-DE02-46BC-B9BD-F07C949FB0B4}" type="presOf" srcId="{EC8E967A-6DC0-493E-85D7-67ACC0E2512E}" destId="{2F42C2B6-E406-4089-B34C-1B88CBABC127}" srcOrd="0" destOrd="0" presId="urn:microsoft.com/office/officeart/2005/8/layout/hierarchy6"/>
    <dgm:cxn modelId="{65E77C9C-C82D-44E6-8BD5-E93A5BB1315A}" type="presOf" srcId="{926DD16B-FA36-48F4-97F8-1C5D30B2FBD8}" destId="{6FC8B714-BCE7-457F-A53D-4DFE8C226C48}" srcOrd="0" destOrd="0" presId="urn:microsoft.com/office/officeart/2005/8/layout/hierarchy6"/>
    <dgm:cxn modelId="{F9DBC73B-A0D2-44B5-A576-3D577A04F48E}" type="presParOf" srcId="{DD53F7D1-A7DF-4EAF-B6C7-700210202D9C}" destId="{C334032D-F1C8-4DD5-976B-E27FF803C6D7}" srcOrd="0" destOrd="0" presId="urn:microsoft.com/office/officeart/2005/8/layout/hierarchy6"/>
    <dgm:cxn modelId="{B888E1D7-8580-42E0-9B12-70968B37A02E}" type="presParOf" srcId="{C334032D-F1C8-4DD5-976B-E27FF803C6D7}" destId="{D9EE18A7-B719-44E7-92F2-CCF62EAA4493}" srcOrd="0" destOrd="0" presId="urn:microsoft.com/office/officeart/2005/8/layout/hierarchy6"/>
    <dgm:cxn modelId="{D15F61CC-2438-41FD-A848-FCFB1EAE8332}" type="presParOf" srcId="{D9EE18A7-B719-44E7-92F2-CCF62EAA4493}" destId="{86425D15-54AE-489E-AA5F-13DE87621ADB}" srcOrd="0" destOrd="0" presId="urn:microsoft.com/office/officeart/2005/8/layout/hierarchy6"/>
    <dgm:cxn modelId="{CBECB356-6B34-4824-AA48-DD1F157CC90E}" type="presParOf" srcId="{86425D15-54AE-489E-AA5F-13DE87621ADB}" destId="{DB4E3E51-CDEB-4B34-B51D-C9AE28496DDF}" srcOrd="0" destOrd="0" presId="urn:microsoft.com/office/officeart/2005/8/layout/hierarchy6"/>
    <dgm:cxn modelId="{A3C42707-1973-4A23-BD8B-FCBE73A616EC}" type="presParOf" srcId="{86425D15-54AE-489E-AA5F-13DE87621ADB}" destId="{EDDE21C2-B9CD-451D-8806-A4C14C4B57C8}" srcOrd="1" destOrd="0" presId="urn:microsoft.com/office/officeart/2005/8/layout/hierarchy6"/>
    <dgm:cxn modelId="{25A56E94-38FF-43CC-ADA6-E7C77CD3FC28}" type="presParOf" srcId="{EDDE21C2-B9CD-451D-8806-A4C14C4B57C8}" destId="{DAF25D05-FE54-41B7-AED6-6B472DD3915B}" srcOrd="0" destOrd="0" presId="urn:microsoft.com/office/officeart/2005/8/layout/hierarchy6"/>
    <dgm:cxn modelId="{B5479B26-0AA5-49E3-9BA3-C0363C3B3F56}" type="presParOf" srcId="{EDDE21C2-B9CD-451D-8806-A4C14C4B57C8}" destId="{4C5B26C9-F6A6-48A8-80FF-7E65EB4D18A7}" srcOrd="1" destOrd="0" presId="urn:microsoft.com/office/officeart/2005/8/layout/hierarchy6"/>
    <dgm:cxn modelId="{74A2A1B0-966D-42AE-B516-AF5A81051D8B}" type="presParOf" srcId="{4C5B26C9-F6A6-48A8-80FF-7E65EB4D18A7}" destId="{E4771066-98E8-41AE-A8FE-45A7B3366F8C}" srcOrd="0" destOrd="0" presId="urn:microsoft.com/office/officeart/2005/8/layout/hierarchy6"/>
    <dgm:cxn modelId="{F257BA9C-EEB6-4BBE-B7E9-171BB0E0A31F}" type="presParOf" srcId="{4C5B26C9-F6A6-48A8-80FF-7E65EB4D18A7}" destId="{8B21206B-FF8E-4796-BF42-798DE28B002E}" srcOrd="1" destOrd="0" presId="urn:microsoft.com/office/officeart/2005/8/layout/hierarchy6"/>
    <dgm:cxn modelId="{C336CE4B-D86F-46EF-A9AA-E484B9C0B98A}" type="presParOf" srcId="{8B21206B-FF8E-4796-BF42-798DE28B002E}" destId="{374CEAAF-65E5-48C8-A615-61E3E2AF7748}" srcOrd="0" destOrd="0" presId="urn:microsoft.com/office/officeart/2005/8/layout/hierarchy6"/>
    <dgm:cxn modelId="{9F801919-5F2A-4A7E-AE06-D7A9744C921D}" type="presParOf" srcId="{8B21206B-FF8E-4796-BF42-798DE28B002E}" destId="{87726BAA-DC80-4A4D-AA4E-777582E55653}" srcOrd="1" destOrd="0" presId="urn:microsoft.com/office/officeart/2005/8/layout/hierarchy6"/>
    <dgm:cxn modelId="{A27AAFA8-1495-4E56-A84F-1E533B7EECE5}" type="presParOf" srcId="{87726BAA-DC80-4A4D-AA4E-777582E55653}" destId="{5D16578D-D73C-4627-B639-ACE0C106EB0E}" srcOrd="0" destOrd="0" presId="urn:microsoft.com/office/officeart/2005/8/layout/hierarchy6"/>
    <dgm:cxn modelId="{DC7CD207-D733-42AE-8947-372DA84063E8}" type="presParOf" srcId="{87726BAA-DC80-4A4D-AA4E-777582E55653}" destId="{55272DF7-4571-4C3A-B73C-9624CE480685}" srcOrd="1" destOrd="0" presId="urn:microsoft.com/office/officeart/2005/8/layout/hierarchy6"/>
    <dgm:cxn modelId="{16879481-3A20-489D-A436-9B2370D099A0}" type="presParOf" srcId="{55272DF7-4571-4C3A-B73C-9624CE480685}" destId="{094F9D57-E23A-4020-8AE1-A5FE95B4B391}" srcOrd="0" destOrd="0" presId="urn:microsoft.com/office/officeart/2005/8/layout/hierarchy6"/>
    <dgm:cxn modelId="{A79E5BAE-73A4-4D3E-84A6-E631E7B35742}" type="presParOf" srcId="{55272DF7-4571-4C3A-B73C-9624CE480685}" destId="{779AEE8B-6125-4519-8DDB-AA720E884804}" srcOrd="1" destOrd="0" presId="urn:microsoft.com/office/officeart/2005/8/layout/hierarchy6"/>
    <dgm:cxn modelId="{2709B36E-115E-418B-9250-9141F177C5FB}" type="presParOf" srcId="{779AEE8B-6125-4519-8DDB-AA720E884804}" destId="{8A84FDC4-CB75-4A38-AB65-8EBC54253008}" srcOrd="0" destOrd="0" presId="urn:microsoft.com/office/officeart/2005/8/layout/hierarchy6"/>
    <dgm:cxn modelId="{AFD07FB4-3740-48AE-A852-61865CBD2045}" type="presParOf" srcId="{779AEE8B-6125-4519-8DDB-AA720E884804}" destId="{81406381-4741-4CDF-AE99-1E47E8D3C983}" srcOrd="1" destOrd="0" presId="urn:microsoft.com/office/officeart/2005/8/layout/hierarchy6"/>
    <dgm:cxn modelId="{C48CED89-2C01-4A99-ACF7-0E80B4B51ED4}" type="presParOf" srcId="{81406381-4741-4CDF-AE99-1E47E8D3C983}" destId="{6D939F44-49C9-47DE-93F8-71373EED65C2}" srcOrd="0" destOrd="0" presId="urn:microsoft.com/office/officeart/2005/8/layout/hierarchy6"/>
    <dgm:cxn modelId="{99120071-F158-42FD-89EE-607A6485BFD4}" type="presParOf" srcId="{81406381-4741-4CDF-AE99-1E47E8D3C983}" destId="{98AA937D-CE9D-43E5-9BB3-B6FB83008EA3}" srcOrd="1" destOrd="0" presId="urn:microsoft.com/office/officeart/2005/8/layout/hierarchy6"/>
    <dgm:cxn modelId="{968BBF90-6271-4978-A472-D455EEB2C72A}" type="presParOf" srcId="{98AA937D-CE9D-43E5-9BB3-B6FB83008EA3}" destId="{78B27C94-BE1E-4AF4-8FB4-830493E03EC7}" srcOrd="0" destOrd="0" presId="urn:microsoft.com/office/officeart/2005/8/layout/hierarchy6"/>
    <dgm:cxn modelId="{D1343F72-E2FD-410A-8A2B-A2A4AA3E2D48}" type="presParOf" srcId="{98AA937D-CE9D-43E5-9BB3-B6FB83008EA3}" destId="{49EB602E-C5F9-4C5E-97FF-C6B15088E842}" srcOrd="1" destOrd="0" presId="urn:microsoft.com/office/officeart/2005/8/layout/hierarchy6"/>
    <dgm:cxn modelId="{DD91A4CF-AB1F-4AD8-A9D7-28E7575045FA}" type="presParOf" srcId="{55272DF7-4571-4C3A-B73C-9624CE480685}" destId="{6FC8B714-BCE7-457F-A53D-4DFE8C226C48}" srcOrd="2" destOrd="0" presId="urn:microsoft.com/office/officeart/2005/8/layout/hierarchy6"/>
    <dgm:cxn modelId="{0187DEC2-E20D-4995-9705-7D9EEDDE5FA3}" type="presParOf" srcId="{55272DF7-4571-4C3A-B73C-9624CE480685}" destId="{6AB7913F-68D7-4F82-818D-E6039B7676B5}" srcOrd="3" destOrd="0" presId="urn:microsoft.com/office/officeart/2005/8/layout/hierarchy6"/>
    <dgm:cxn modelId="{93A5F6B9-D99F-4B15-8A83-2979B50CF09B}" type="presParOf" srcId="{6AB7913F-68D7-4F82-818D-E6039B7676B5}" destId="{6BD6CF51-8DD5-433E-9DFA-E35BF4A1CBE6}" srcOrd="0" destOrd="0" presId="urn:microsoft.com/office/officeart/2005/8/layout/hierarchy6"/>
    <dgm:cxn modelId="{57D21073-21C7-4C68-927D-8AE1D31CAC9B}" type="presParOf" srcId="{6AB7913F-68D7-4F82-818D-E6039B7676B5}" destId="{548E1B0F-FA04-4938-B2F6-43BC962B98F2}" srcOrd="1" destOrd="0" presId="urn:microsoft.com/office/officeart/2005/8/layout/hierarchy6"/>
    <dgm:cxn modelId="{F4AAC21D-A2B0-4A91-9D1B-57E761D42152}" type="presParOf" srcId="{55272DF7-4571-4C3A-B73C-9624CE480685}" destId="{E3D2F112-7EC2-4455-8EC1-74E7AFAF1DEB}" srcOrd="4" destOrd="0" presId="urn:microsoft.com/office/officeart/2005/8/layout/hierarchy6"/>
    <dgm:cxn modelId="{42314B9B-16F6-48EF-B506-37ADFC2C7C89}" type="presParOf" srcId="{55272DF7-4571-4C3A-B73C-9624CE480685}" destId="{4EF1DDF3-30BF-440C-A6B7-3AED72FA3DD3}" srcOrd="5" destOrd="0" presId="urn:microsoft.com/office/officeart/2005/8/layout/hierarchy6"/>
    <dgm:cxn modelId="{CD4E1C93-4A62-4EB7-857B-0EE67DA476EA}" type="presParOf" srcId="{4EF1DDF3-30BF-440C-A6B7-3AED72FA3DD3}" destId="{E85C3669-0B8B-47AF-AF02-1CC94615C8C9}" srcOrd="0" destOrd="0" presId="urn:microsoft.com/office/officeart/2005/8/layout/hierarchy6"/>
    <dgm:cxn modelId="{57B4495C-58F0-43F7-AE5E-2F39CD6AAB7D}" type="presParOf" srcId="{4EF1DDF3-30BF-440C-A6B7-3AED72FA3DD3}" destId="{53EC09D7-E2E7-4FF6-913F-DAF259E0F1B8}" srcOrd="1" destOrd="0" presId="urn:microsoft.com/office/officeart/2005/8/layout/hierarchy6"/>
    <dgm:cxn modelId="{79D8591B-6477-4E3E-8D67-2EF2C893D8DC}" type="presParOf" srcId="{53EC09D7-E2E7-4FF6-913F-DAF259E0F1B8}" destId="{F21A4021-411C-44CA-BFF9-B19033CA2D1A}" srcOrd="0" destOrd="0" presId="urn:microsoft.com/office/officeart/2005/8/layout/hierarchy6"/>
    <dgm:cxn modelId="{52EF4645-126C-4E2E-B492-91D833059408}" type="presParOf" srcId="{53EC09D7-E2E7-4FF6-913F-DAF259E0F1B8}" destId="{16265ED4-2866-4021-A20F-E05394C7EB8B}" srcOrd="1" destOrd="0" presId="urn:microsoft.com/office/officeart/2005/8/layout/hierarchy6"/>
    <dgm:cxn modelId="{0372E494-E452-4024-BDAB-AFC04331CCA5}" type="presParOf" srcId="{16265ED4-2866-4021-A20F-E05394C7EB8B}" destId="{9E26D76D-B492-426F-AFE5-A88CF5A7918E}" srcOrd="0" destOrd="0" presId="urn:microsoft.com/office/officeart/2005/8/layout/hierarchy6"/>
    <dgm:cxn modelId="{7A73094E-A8CB-4A44-A9FF-A8A5013E11B2}" type="presParOf" srcId="{16265ED4-2866-4021-A20F-E05394C7EB8B}" destId="{83B812F6-EACF-447F-996C-BE265AD44347}" srcOrd="1" destOrd="0" presId="urn:microsoft.com/office/officeart/2005/8/layout/hierarchy6"/>
    <dgm:cxn modelId="{E6921F1A-5756-4FB2-A077-17C1EE9B1BCE}" type="presParOf" srcId="{53EC09D7-E2E7-4FF6-913F-DAF259E0F1B8}" destId="{76A0F778-930E-4E5D-A08A-FD5E186239D5}" srcOrd="2" destOrd="0" presId="urn:microsoft.com/office/officeart/2005/8/layout/hierarchy6"/>
    <dgm:cxn modelId="{303B4EFB-ABF6-45B8-9DD3-677ED201E17C}" type="presParOf" srcId="{53EC09D7-E2E7-4FF6-913F-DAF259E0F1B8}" destId="{332999CA-93EB-487A-A602-8BBE6E90FBD2}" srcOrd="3" destOrd="0" presId="urn:microsoft.com/office/officeart/2005/8/layout/hierarchy6"/>
    <dgm:cxn modelId="{736D47A1-5F12-4731-8AB9-1716E6B67BAA}" type="presParOf" srcId="{332999CA-93EB-487A-A602-8BBE6E90FBD2}" destId="{2F42C2B6-E406-4089-B34C-1B88CBABC127}" srcOrd="0" destOrd="0" presId="urn:microsoft.com/office/officeart/2005/8/layout/hierarchy6"/>
    <dgm:cxn modelId="{CAEE66E7-FF78-4BE0-9FA6-52F541428954}" type="presParOf" srcId="{332999CA-93EB-487A-A602-8BBE6E90FBD2}" destId="{C1D76ED1-6BD1-4C9C-8D3F-C7C7D330D4AB}" srcOrd="1" destOrd="0" presId="urn:microsoft.com/office/officeart/2005/8/layout/hierarchy6"/>
    <dgm:cxn modelId="{1E6A3001-F204-4247-96B7-9F3D07567FC8}" type="presParOf" srcId="{8B21206B-FF8E-4796-BF42-798DE28B002E}" destId="{619B8C30-020A-4DA0-99AF-04C2CB04161A}" srcOrd="2" destOrd="0" presId="urn:microsoft.com/office/officeart/2005/8/layout/hierarchy6"/>
    <dgm:cxn modelId="{EC70A1A3-BAF0-4A48-9643-20C5F8CCBDC7}" type="presParOf" srcId="{8B21206B-FF8E-4796-BF42-798DE28B002E}" destId="{51FECB83-CC23-4219-8F97-7C99E97FFA25}" srcOrd="3" destOrd="0" presId="urn:microsoft.com/office/officeart/2005/8/layout/hierarchy6"/>
    <dgm:cxn modelId="{FB7BAA9A-B530-4EFC-93D4-38DA8B7AAA42}" type="presParOf" srcId="{51FECB83-CC23-4219-8F97-7C99E97FFA25}" destId="{592C81B9-200F-4486-ADD7-C1BD32A892B6}" srcOrd="0" destOrd="0" presId="urn:microsoft.com/office/officeart/2005/8/layout/hierarchy6"/>
    <dgm:cxn modelId="{DAB771C2-D8E6-4A8A-AD21-41366817D5F8}" type="presParOf" srcId="{51FECB83-CC23-4219-8F97-7C99E97FFA25}" destId="{617C442D-37D7-4F06-85CA-D88058029FB0}" srcOrd="1" destOrd="0" presId="urn:microsoft.com/office/officeart/2005/8/layout/hierarchy6"/>
    <dgm:cxn modelId="{43CC81D3-B22C-4D28-B732-D16D11EBC02F}" type="presParOf" srcId="{8B21206B-FF8E-4796-BF42-798DE28B002E}" destId="{EE303536-75BA-4C91-91E8-5026222D616C}" srcOrd="4" destOrd="0" presId="urn:microsoft.com/office/officeart/2005/8/layout/hierarchy6"/>
    <dgm:cxn modelId="{A832A724-AA66-4256-9F1F-1F16CA700FB7}" type="presParOf" srcId="{8B21206B-FF8E-4796-BF42-798DE28B002E}" destId="{26CEAC7A-EC2F-4C99-845D-CC204D621A9C}" srcOrd="5" destOrd="0" presId="urn:microsoft.com/office/officeart/2005/8/layout/hierarchy6"/>
    <dgm:cxn modelId="{FEA97961-ADCA-4DF2-A3C2-CA86F82DE68F}" type="presParOf" srcId="{26CEAC7A-EC2F-4C99-845D-CC204D621A9C}" destId="{FB1D67AA-C5DD-4F92-943F-14AC16B9ED52}" srcOrd="0" destOrd="0" presId="urn:microsoft.com/office/officeart/2005/8/layout/hierarchy6"/>
    <dgm:cxn modelId="{9DF4A38E-8908-47FA-A833-1BF3A1396255}" type="presParOf" srcId="{26CEAC7A-EC2F-4C99-845D-CC204D621A9C}" destId="{CC87B066-B5DE-42B3-886A-0392D037AC03}" srcOrd="1" destOrd="0" presId="urn:microsoft.com/office/officeart/2005/8/layout/hierarchy6"/>
    <dgm:cxn modelId="{5C76D1A6-43A9-42CD-A1F1-F8E561D3B296}" type="presParOf" srcId="{8B21206B-FF8E-4796-BF42-798DE28B002E}" destId="{9DCF3E90-DA71-48C6-A1B3-D82015C908D4}" srcOrd="6" destOrd="0" presId="urn:microsoft.com/office/officeart/2005/8/layout/hierarchy6"/>
    <dgm:cxn modelId="{3D54E1DA-6447-409A-B83B-F67F3294F484}" type="presParOf" srcId="{8B21206B-FF8E-4796-BF42-798DE28B002E}" destId="{D7DEBE6D-0417-4BA4-A11B-F45D07A36C83}" srcOrd="7" destOrd="0" presId="urn:microsoft.com/office/officeart/2005/8/layout/hierarchy6"/>
    <dgm:cxn modelId="{F202C18A-4724-48B6-BC5D-CBC39F71EA75}" type="presParOf" srcId="{D7DEBE6D-0417-4BA4-A11B-F45D07A36C83}" destId="{8133290F-2546-43BF-8F9A-7A25D2DFE3F5}" srcOrd="0" destOrd="0" presId="urn:microsoft.com/office/officeart/2005/8/layout/hierarchy6"/>
    <dgm:cxn modelId="{192779F2-9B3E-4B78-A589-EDCC1EE1FB68}" type="presParOf" srcId="{D7DEBE6D-0417-4BA4-A11B-F45D07A36C83}" destId="{5D98B176-6D0A-4853-9CFF-1B24ECDE908A}" srcOrd="1" destOrd="0" presId="urn:microsoft.com/office/officeart/2005/8/layout/hierarchy6"/>
    <dgm:cxn modelId="{BF15889B-4797-48C3-83C8-2277AEBCCA00}" type="presParOf" srcId="{DD53F7D1-A7DF-4EAF-B6C7-700210202D9C}" destId="{6E13966F-EA4F-4F6E-822C-6129B215EA92}" srcOrd="1" destOrd="0" presId="urn:microsoft.com/office/officeart/2005/8/layout/hierarchy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65494A0-B732-466B-9641-845353DE95BD}" type="doc">
      <dgm:prSet loTypeId="urn:microsoft.com/office/officeart/2005/8/layout/vList6" loCatId="list" qsTypeId="urn:microsoft.com/office/officeart/2005/8/quickstyle/simple1" qsCatId="simple" csTypeId="urn:microsoft.com/office/officeart/2005/8/colors/colorful4" csCatId="colorful" phldr="1"/>
      <dgm:spPr/>
      <dgm:t>
        <a:bodyPr/>
        <a:lstStyle/>
        <a:p>
          <a:endParaRPr lang="zh-CN" altLang="en-US"/>
        </a:p>
      </dgm:t>
    </dgm:pt>
    <dgm:pt modelId="{EE7C0EED-2317-4CDF-9A7D-4739BA65256F}">
      <dgm:prSet phldrT="[文本]"/>
      <dgm:spPr/>
      <dgm:t>
        <a:bodyPr/>
        <a:lstStyle/>
        <a:p>
          <a:r>
            <a:rPr lang="en-US" altLang="zh-CN" dirty="0" smtClean="0"/>
            <a:t>APQP</a:t>
          </a:r>
          <a:endParaRPr lang="zh-CN" altLang="en-US" dirty="0"/>
        </a:p>
      </dgm:t>
    </dgm:pt>
    <dgm:pt modelId="{899BD9A2-A6F1-4132-9251-E97F6079248F}" type="parTrans" cxnId="{86FA19EA-C08F-4965-9ECB-04DEDC92230D}">
      <dgm:prSet/>
      <dgm:spPr/>
      <dgm:t>
        <a:bodyPr/>
        <a:lstStyle/>
        <a:p>
          <a:endParaRPr lang="zh-CN" altLang="en-US"/>
        </a:p>
      </dgm:t>
    </dgm:pt>
    <dgm:pt modelId="{DCA71D5F-5C62-4342-A9AE-57747263B9A2}" type="sibTrans" cxnId="{86FA19EA-C08F-4965-9ECB-04DEDC92230D}">
      <dgm:prSet/>
      <dgm:spPr/>
      <dgm:t>
        <a:bodyPr/>
        <a:lstStyle/>
        <a:p>
          <a:endParaRPr lang="zh-CN" altLang="en-US"/>
        </a:p>
      </dgm:t>
    </dgm:pt>
    <dgm:pt modelId="{E4F59FC5-4B00-40DC-8761-9138520BD406}">
      <dgm:prSet phldrT="[文本]" phldr="1"/>
      <dgm:spPr/>
      <dgm:t>
        <a:bodyPr/>
        <a:lstStyle/>
        <a:p>
          <a:endParaRPr lang="zh-CN" altLang="en-US" dirty="0"/>
        </a:p>
      </dgm:t>
    </dgm:pt>
    <dgm:pt modelId="{4D0EFE7A-F6D4-47BB-AAEF-EA4DF9DFF404}" type="parTrans" cxnId="{A9E91C0D-97BF-43D3-A505-B0C8C8ECEE95}">
      <dgm:prSet/>
      <dgm:spPr/>
      <dgm:t>
        <a:bodyPr/>
        <a:lstStyle/>
        <a:p>
          <a:endParaRPr lang="zh-CN" altLang="en-US"/>
        </a:p>
      </dgm:t>
    </dgm:pt>
    <dgm:pt modelId="{AF910C9A-CFDA-4537-AFF6-70722BBFF659}" type="sibTrans" cxnId="{A9E91C0D-97BF-43D3-A505-B0C8C8ECEE95}">
      <dgm:prSet/>
      <dgm:spPr/>
      <dgm:t>
        <a:bodyPr/>
        <a:lstStyle/>
        <a:p>
          <a:endParaRPr lang="zh-CN" altLang="en-US"/>
        </a:p>
      </dgm:t>
    </dgm:pt>
    <dgm:pt modelId="{582CA836-5007-467B-A73A-3889CBD43873}">
      <dgm:prSet phldrT="[文本]" phldr="1"/>
      <dgm:spPr/>
      <dgm:t>
        <a:bodyPr/>
        <a:lstStyle/>
        <a:p>
          <a:endParaRPr lang="zh-CN" altLang="en-US"/>
        </a:p>
      </dgm:t>
    </dgm:pt>
    <dgm:pt modelId="{0168F6A3-49BB-498D-B0C0-52331310D140}" type="parTrans" cxnId="{5230D7B9-D811-4BBC-8074-10BFEAC55E14}">
      <dgm:prSet/>
      <dgm:spPr/>
      <dgm:t>
        <a:bodyPr/>
        <a:lstStyle/>
        <a:p>
          <a:endParaRPr lang="zh-CN" altLang="en-US"/>
        </a:p>
      </dgm:t>
    </dgm:pt>
    <dgm:pt modelId="{6EAAC024-9333-43C5-A4D7-F340F50D4678}" type="sibTrans" cxnId="{5230D7B9-D811-4BBC-8074-10BFEAC55E14}">
      <dgm:prSet/>
      <dgm:spPr/>
      <dgm:t>
        <a:bodyPr/>
        <a:lstStyle/>
        <a:p>
          <a:endParaRPr lang="zh-CN" altLang="en-US"/>
        </a:p>
      </dgm:t>
    </dgm:pt>
    <dgm:pt modelId="{C7179CEE-0EC9-4DDB-A437-4B9E04D3166D}">
      <dgm:prSet phldrT="[文本]"/>
      <dgm:spPr/>
      <dgm:t>
        <a:bodyPr/>
        <a:lstStyle/>
        <a:p>
          <a:r>
            <a:rPr lang="en-US" altLang="zh-CN" dirty="0" smtClean="0"/>
            <a:t>PPAP</a:t>
          </a:r>
          <a:endParaRPr lang="zh-CN" altLang="en-US" dirty="0"/>
        </a:p>
      </dgm:t>
    </dgm:pt>
    <dgm:pt modelId="{DC03F4AC-84E3-4E02-9000-638ABD1256B6}" type="parTrans" cxnId="{6BDB3386-C97A-45C6-B8CF-533DC7DF9BC2}">
      <dgm:prSet/>
      <dgm:spPr/>
      <dgm:t>
        <a:bodyPr/>
        <a:lstStyle/>
        <a:p>
          <a:endParaRPr lang="zh-CN" altLang="en-US"/>
        </a:p>
      </dgm:t>
    </dgm:pt>
    <dgm:pt modelId="{61C1AB48-5EE2-4BF8-BE7D-9F00F2DE1830}" type="sibTrans" cxnId="{6BDB3386-C97A-45C6-B8CF-533DC7DF9BC2}">
      <dgm:prSet/>
      <dgm:spPr/>
      <dgm:t>
        <a:bodyPr/>
        <a:lstStyle/>
        <a:p>
          <a:endParaRPr lang="zh-CN" altLang="en-US"/>
        </a:p>
      </dgm:t>
    </dgm:pt>
    <dgm:pt modelId="{BD6334C6-422F-42A9-A5A1-92C48CC8F547}">
      <dgm:prSet phldrT="[文本]" phldr="1"/>
      <dgm:spPr/>
      <dgm:t>
        <a:bodyPr/>
        <a:lstStyle/>
        <a:p>
          <a:endParaRPr lang="zh-CN" altLang="en-US"/>
        </a:p>
      </dgm:t>
    </dgm:pt>
    <dgm:pt modelId="{3D0C2B49-2CBB-44E2-94E8-0A7829B83B26}" type="parTrans" cxnId="{CEE984E0-8FBE-455D-A5A4-758F17EDBAA0}">
      <dgm:prSet/>
      <dgm:spPr/>
      <dgm:t>
        <a:bodyPr/>
        <a:lstStyle/>
        <a:p>
          <a:endParaRPr lang="zh-CN" altLang="en-US"/>
        </a:p>
      </dgm:t>
    </dgm:pt>
    <dgm:pt modelId="{5AD55C7C-65E0-46FB-B300-427B18D18BF9}" type="sibTrans" cxnId="{CEE984E0-8FBE-455D-A5A4-758F17EDBAA0}">
      <dgm:prSet/>
      <dgm:spPr/>
      <dgm:t>
        <a:bodyPr/>
        <a:lstStyle/>
        <a:p>
          <a:endParaRPr lang="zh-CN" altLang="en-US"/>
        </a:p>
      </dgm:t>
    </dgm:pt>
    <dgm:pt modelId="{3C1CAF73-2A76-42C9-8F37-E937272D4D9E}">
      <dgm:prSet phldrT="[文本]" phldr="1"/>
      <dgm:spPr/>
      <dgm:t>
        <a:bodyPr/>
        <a:lstStyle/>
        <a:p>
          <a:endParaRPr lang="zh-CN" altLang="en-US" dirty="0"/>
        </a:p>
      </dgm:t>
    </dgm:pt>
    <dgm:pt modelId="{DCE590AD-D919-4086-8B42-B4CB9F6E1267}" type="parTrans" cxnId="{ACECB856-DBB7-4E3B-8825-C1AC413191DD}">
      <dgm:prSet/>
      <dgm:spPr/>
      <dgm:t>
        <a:bodyPr/>
        <a:lstStyle/>
        <a:p>
          <a:endParaRPr lang="zh-CN" altLang="en-US"/>
        </a:p>
      </dgm:t>
    </dgm:pt>
    <dgm:pt modelId="{083D2003-C97F-40D3-A38F-6066263C22B3}" type="sibTrans" cxnId="{ACECB856-DBB7-4E3B-8825-C1AC413191DD}">
      <dgm:prSet/>
      <dgm:spPr/>
      <dgm:t>
        <a:bodyPr/>
        <a:lstStyle/>
        <a:p>
          <a:endParaRPr lang="zh-CN" altLang="en-US"/>
        </a:p>
      </dgm:t>
    </dgm:pt>
    <dgm:pt modelId="{57F05241-1297-4DEE-9BD4-24902F1E6191}">
      <dgm:prSet phldrT="[文本]"/>
      <dgm:spPr/>
      <dgm:t>
        <a:bodyPr/>
        <a:lstStyle/>
        <a:p>
          <a:r>
            <a:rPr lang="en-US" altLang="zh-CN" dirty="0" smtClean="0"/>
            <a:t>PPQP</a:t>
          </a:r>
          <a:endParaRPr lang="zh-CN" altLang="en-US" dirty="0"/>
        </a:p>
      </dgm:t>
    </dgm:pt>
    <dgm:pt modelId="{73164273-A39F-4644-8F0D-27C4F6C15D58}" type="parTrans" cxnId="{56D7F7F5-7290-4B96-B09A-865852276036}">
      <dgm:prSet/>
      <dgm:spPr/>
      <dgm:t>
        <a:bodyPr/>
        <a:lstStyle/>
        <a:p>
          <a:endParaRPr lang="zh-CN" altLang="en-US"/>
        </a:p>
      </dgm:t>
    </dgm:pt>
    <dgm:pt modelId="{8AA3B90E-3299-49BF-8539-5CA923174ECB}" type="sibTrans" cxnId="{56D7F7F5-7290-4B96-B09A-865852276036}">
      <dgm:prSet/>
      <dgm:spPr/>
      <dgm:t>
        <a:bodyPr/>
        <a:lstStyle/>
        <a:p>
          <a:endParaRPr lang="zh-CN" altLang="en-US"/>
        </a:p>
      </dgm:t>
    </dgm:pt>
    <dgm:pt modelId="{AADEDAAA-01D1-474A-8307-1B830185CC6E}" type="pres">
      <dgm:prSet presAssocID="{765494A0-B732-466B-9641-845353DE95BD}" presName="Name0" presStyleCnt="0">
        <dgm:presLayoutVars>
          <dgm:dir/>
          <dgm:animLvl val="lvl"/>
          <dgm:resizeHandles/>
        </dgm:presLayoutVars>
      </dgm:prSet>
      <dgm:spPr/>
      <dgm:t>
        <a:bodyPr/>
        <a:lstStyle/>
        <a:p>
          <a:endParaRPr lang="en-IN"/>
        </a:p>
      </dgm:t>
    </dgm:pt>
    <dgm:pt modelId="{83818690-6AC4-45DE-8204-939D36D34A1C}" type="pres">
      <dgm:prSet presAssocID="{EE7C0EED-2317-4CDF-9A7D-4739BA65256F}" presName="linNode" presStyleCnt="0"/>
      <dgm:spPr/>
    </dgm:pt>
    <dgm:pt modelId="{B232F7DF-CF77-4882-8F11-45A7289E4092}" type="pres">
      <dgm:prSet presAssocID="{EE7C0EED-2317-4CDF-9A7D-4739BA65256F}" presName="parentShp" presStyleLbl="node1" presStyleIdx="0" presStyleCnt="3">
        <dgm:presLayoutVars>
          <dgm:bulletEnabled val="1"/>
        </dgm:presLayoutVars>
      </dgm:prSet>
      <dgm:spPr/>
      <dgm:t>
        <a:bodyPr/>
        <a:lstStyle/>
        <a:p>
          <a:endParaRPr lang="en-IN"/>
        </a:p>
      </dgm:t>
    </dgm:pt>
    <dgm:pt modelId="{EA84E8D5-166D-4670-BFD8-54C341CE8D90}" type="pres">
      <dgm:prSet presAssocID="{EE7C0EED-2317-4CDF-9A7D-4739BA65256F}" presName="childShp" presStyleLbl="bgAccFollowNode1" presStyleIdx="0" presStyleCnt="3">
        <dgm:presLayoutVars>
          <dgm:bulletEnabled val="1"/>
        </dgm:presLayoutVars>
      </dgm:prSet>
      <dgm:spPr/>
      <dgm:t>
        <a:bodyPr/>
        <a:lstStyle/>
        <a:p>
          <a:endParaRPr lang="en-IN"/>
        </a:p>
      </dgm:t>
    </dgm:pt>
    <dgm:pt modelId="{25A7E249-4DC7-4BAD-9D13-3FD3054A1BCF}" type="pres">
      <dgm:prSet presAssocID="{DCA71D5F-5C62-4342-A9AE-57747263B9A2}" presName="spacing" presStyleCnt="0"/>
      <dgm:spPr/>
    </dgm:pt>
    <dgm:pt modelId="{D696E632-D30A-40D0-9581-D07397D52298}" type="pres">
      <dgm:prSet presAssocID="{C7179CEE-0EC9-4DDB-A437-4B9E04D3166D}" presName="linNode" presStyleCnt="0"/>
      <dgm:spPr/>
    </dgm:pt>
    <dgm:pt modelId="{B5D382DB-AE86-4A40-832F-86138924D3F3}" type="pres">
      <dgm:prSet presAssocID="{C7179CEE-0EC9-4DDB-A437-4B9E04D3166D}" presName="parentShp" presStyleLbl="node1" presStyleIdx="1" presStyleCnt="3">
        <dgm:presLayoutVars>
          <dgm:bulletEnabled val="1"/>
        </dgm:presLayoutVars>
      </dgm:prSet>
      <dgm:spPr/>
      <dgm:t>
        <a:bodyPr/>
        <a:lstStyle/>
        <a:p>
          <a:endParaRPr lang="en-IN"/>
        </a:p>
      </dgm:t>
    </dgm:pt>
    <dgm:pt modelId="{6868C48A-4E5A-4E4A-829D-C52143F28546}" type="pres">
      <dgm:prSet presAssocID="{C7179CEE-0EC9-4DDB-A437-4B9E04D3166D}" presName="childShp" presStyleLbl="bgAccFollowNode1" presStyleIdx="1" presStyleCnt="3">
        <dgm:presLayoutVars>
          <dgm:bulletEnabled val="1"/>
        </dgm:presLayoutVars>
      </dgm:prSet>
      <dgm:spPr/>
      <dgm:t>
        <a:bodyPr/>
        <a:lstStyle/>
        <a:p>
          <a:endParaRPr lang="zh-CN" altLang="en-US"/>
        </a:p>
      </dgm:t>
    </dgm:pt>
    <dgm:pt modelId="{DEC3D870-0BDB-4A92-8FAB-750533833264}" type="pres">
      <dgm:prSet presAssocID="{61C1AB48-5EE2-4BF8-BE7D-9F00F2DE1830}" presName="spacing" presStyleCnt="0"/>
      <dgm:spPr/>
    </dgm:pt>
    <dgm:pt modelId="{31E21AE5-895E-40A0-8A86-9E814749B418}" type="pres">
      <dgm:prSet presAssocID="{57F05241-1297-4DEE-9BD4-24902F1E6191}" presName="linNode" presStyleCnt="0"/>
      <dgm:spPr/>
    </dgm:pt>
    <dgm:pt modelId="{EB4DC348-3B24-446F-80F6-76E99FF79702}" type="pres">
      <dgm:prSet presAssocID="{57F05241-1297-4DEE-9BD4-24902F1E6191}" presName="parentShp" presStyleLbl="node1" presStyleIdx="2" presStyleCnt="3">
        <dgm:presLayoutVars>
          <dgm:bulletEnabled val="1"/>
        </dgm:presLayoutVars>
      </dgm:prSet>
      <dgm:spPr/>
      <dgm:t>
        <a:bodyPr/>
        <a:lstStyle/>
        <a:p>
          <a:endParaRPr lang="en-IN"/>
        </a:p>
      </dgm:t>
    </dgm:pt>
    <dgm:pt modelId="{4E46F347-546A-43A3-8F7C-8BF7FE0FFAB2}" type="pres">
      <dgm:prSet presAssocID="{57F05241-1297-4DEE-9BD4-24902F1E6191}" presName="childShp" presStyleLbl="bgAccFollowNode1" presStyleIdx="2" presStyleCnt="3">
        <dgm:presLayoutVars>
          <dgm:bulletEnabled val="1"/>
        </dgm:presLayoutVars>
      </dgm:prSet>
      <dgm:spPr/>
    </dgm:pt>
  </dgm:ptLst>
  <dgm:cxnLst>
    <dgm:cxn modelId="{86EE03DB-0DE9-4116-B6F4-E40B2274E2EC}" type="presOf" srcId="{E4F59FC5-4B00-40DC-8761-9138520BD406}" destId="{EA84E8D5-166D-4670-BFD8-54C341CE8D90}" srcOrd="0" destOrd="0" presId="urn:microsoft.com/office/officeart/2005/8/layout/vList6"/>
    <dgm:cxn modelId="{6BDB3386-C97A-45C6-B8CF-533DC7DF9BC2}" srcId="{765494A0-B732-466B-9641-845353DE95BD}" destId="{C7179CEE-0EC9-4DDB-A437-4B9E04D3166D}" srcOrd="1" destOrd="0" parTransId="{DC03F4AC-84E3-4E02-9000-638ABD1256B6}" sibTransId="{61C1AB48-5EE2-4BF8-BE7D-9F00F2DE1830}"/>
    <dgm:cxn modelId="{56D7F7F5-7290-4B96-B09A-865852276036}" srcId="{765494A0-B732-466B-9641-845353DE95BD}" destId="{57F05241-1297-4DEE-9BD4-24902F1E6191}" srcOrd="2" destOrd="0" parTransId="{73164273-A39F-4644-8F0D-27C4F6C15D58}" sibTransId="{8AA3B90E-3299-49BF-8539-5CA923174ECB}"/>
    <dgm:cxn modelId="{A9E91C0D-97BF-43D3-A505-B0C8C8ECEE95}" srcId="{EE7C0EED-2317-4CDF-9A7D-4739BA65256F}" destId="{E4F59FC5-4B00-40DC-8761-9138520BD406}" srcOrd="0" destOrd="0" parTransId="{4D0EFE7A-F6D4-47BB-AAEF-EA4DF9DFF404}" sibTransId="{AF910C9A-CFDA-4537-AFF6-70722BBFF659}"/>
    <dgm:cxn modelId="{5ABC8096-E4DD-472E-8199-CF46F27A76CA}" type="presOf" srcId="{3C1CAF73-2A76-42C9-8F37-E937272D4D9E}" destId="{6868C48A-4E5A-4E4A-829D-C52143F28546}" srcOrd="0" destOrd="1" presId="urn:microsoft.com/office/officeart/2005/8/layout/vList6"/>
    <dgm:cxn modelId="{5254291D-6EF3-4653-88C6-D5ACDEB8CCC1}" type="presOf" srcId="{C7179CEE-0EC9-4DDB-A437-4B9E04D3166D}" destId="{B5D382DB-AE86-4A40-832F-86138924D3F3}" srcOrd="0" destOrd="0" presId="urn:microsoft.com/office/officeart/2005/8/layout/vList6"/>
    <dgm:cxn modelId="{4349ED2D-3426-48E1-AF7D-220335A26509}" type="presOf" srcId="{57F05241-1297-4DEE-9BD4-24902F1E6191}" destId="{EB4DC348-3B24-446F-80F6-76E99FF79702}" srcOrd="0" destOrd="0" presId="urn:microsoft.com/office/officeart/2005/8/layout/vList6"/>
    <dgm:cxn modelId="{ACECB856-DBB7-4E3B-8825-C1AC413191DD}" srcId="{C7179CEE-0EC9-4DDB-A437-4B9E04D3166D}" destId="{3C1CAF73-2A76-42C9-8F37-E937272D4D9E}" srcOrd="1" destOrd="0" parTransId="{DCE590AD-D919-4086-8B42-B4CB9F6E1267}" sibTransId="{083D2003-C97F-40D3-A38F-6066263C22B3}"/>
    <dgm:cxn modelId="{CEE984E0-8FBE-455D-A5A4-758F17EDBAA0}" srcId="{C7179CEE-0EC9-4DDB-A437-4B9E04D3166D}" destId="{BD6334C6-422F-42A9-A5A1-92C48CC8F547}" srcOrd="0" destOrd="0" parTransId="{3D0C2B49-2CBB-44E2-94E8-0A7829B83B26}" sibTransId="{5AD55C7C-65E0-46FB-B300-427B18D18BF9}"/>
    <dgm:cxn modelId="{5230D7B9-D811-4BBC-8074-10BFEAC55E14}" srcId="{EE7C0EED-2317-4CDF-9A7D-4739BA65256F}" destId="{582CA836-5007-467B-A73A-3889CBD43873}" srcOrd="1" destOrd="0" parTransId="{0168F6A3-49BB-498D-B0C0-52331310D140}" sibTransId="{6EAAC024-9333-43C5-A4D7-F340F50D4678}"/>
    <dgm:cxn modelId="{F571B0A3-CBF7-4BF6-91F9-9B82CC5D87DC}" type="presOf" srcId="{582CA836-5007-467B-A73A-3889CBD43873}" destId="{EA84E8D5-166D-4670-BFD8-54C341CE8D90}" srcOrd="0" destOrd="1" presId="urn:microsoft.com/office/officeart/2005/8/layout/vList6"/>
    <dgm:cxn modelId="{C1F08C1C-734F-4E12-BDDB-159F4F73E5C9}" type="presOf" srcId="{765494A0-B732-466B-9641-845353DE95BD}" destId="{AADEDAAA-01D1-474A-8307-1B830185CC6E}" srcOrd="0" destOrd="0" presId="urn:microsoft.com/office/officeart/2005/8/layout/vList6"/>
    <dgm:cxn modelId="{86FA19EA-C08F-4965-9ECB-04DEDC92230D}" srcId="{765494A0-B732-466B-9641-845353DE95BD}" destId="{EE7C0EED-2317-4CDF-9A7D-4739BA65256F}" srcOrd="0" destOrd="0" parTransId="{899BD9A2-A6F1-4132-9251-E97F6079248F}" sibTransId="{DCA71D5F-5C62-4342-A9AE-57747263B9A2}"/>
    <dgm:cxn modelId="{4C65E7E3-04F0-4313-83A7-FFE14884A0EF}" type="presOf" srcId="{BD6334C6-422F-42A9-A5A1-92C48CC8F547}" destId="{6868C48A-4E5A-4E4A-829D-C52143F28546}" srcOrd="0" destOrd="0" presId="urn:microsoft.com/office/officeart/2005/8/layout/vList6"/>
    <dgm:cxn modelId="{58BB9A2E-5869-4B45-9768-D5D92CA4AA2E}" type="presOf" srcId="{EE7C0EED-2317-4CDF-9A7D-4739BA65256F}" destId="{B232F7DF-CF77-4882-8F11-45A7289E4092}" srcOrd="0" destOrd="0" presId="urn:microsoft.com/office/officeart/2005/8/layout/vList6"/>
    <dgm:cxn modelId="{161CAC27-6CF8-457D-87D7-B15172D6AEB0}" type="presParOf" srcId="{AADEDAAA-01D1-474A-8307-1B830185CC6E}" destId="{83818690-6AC4-45DE-8204-939D36D34A1C}" srcOrd="0" destOrd="0" presId="urn:microsoft.com/office/officeart/2005/8/layout/vList6"/>
    <dgm:cxn modelId="{5F14387E-C490-4267-B0A3-53DC06E52881}" type="presParOf" srcId="{83818690-6AC4-45DE-8204-939D36D34A1C}" destId="{B232F7DF-CF77-4882-8F11-45A7289E4092}" srcOrd="0" destOrd="0" presId="urn:microsoft.com/office/officeart/2005/8/layout/vList6"/>
    <dgm:cxn modelId="{52D5D74B-A8E6-4826-9811-412F69934EAF}" type="presParOf" srcId="{83818690-6AC4-45DE-8204-939D36D34A1C}" destId="{EA84E8D5-166D-4670-BFD8-54C341CE8D90}" srcOrd="1" destOrd="0" presId="urn:microsoft.com/office/officeart/2005/8/layout/vList6"/>
    <dgm:cxn modelId="{9902ABCC-3155-49E4-A586-F6FA9044E2D6}" type="presParOf" srcId="{AADEDAAA-01D1-474A-8307-1B830185CC6E}" destId="{25A7E249-4DC7-4BAD-9D13-3FD3054A1BCF}" srcOrd="1" destOrd="0" presId="urn:microsoft.com/office/officeart/2005/8/layout/vList6"/>
    <dgm:cxn modelId="{3A98A41A-CD97-4CBA-80B4-0D76BA6FAF81}" type="presParOf" srcId="{AADEDAAA-01D1-474A-8307-1B830185CC6E}" destId="{D696E632-D30A-40D0-9581-D07397D52298}" srcOrd="2" destOrd="0" presId="urn:microsoft.com/office/officeart/2005/8/layout/vList6"/>
    <dgm:cxn modelId="{970CFCA8-380E-4FA3-AAB3-D34AB41DAA49}" type="presParOf" srcId="{D696E632-D30A-40D0-9581-D07397D52298}" destId="{B5D382DB-AE86-4A40-832F-86138924D3F3}" srcOrd="0" destOrd="0" presId="urn:microsoft.com/office/officeart/2005/8/layout/vList6"/>
    <dgm:cxn modelId="{B69489C7-7FEA-42B2-8770-2AC9CFA948B8}" type="presParOf" srcId="{D696E632-D30A-40D0-9581-D07397D52298}" destId="{6868C48A-4E5A-4E4A-829D-C52143F28546}" srcOrd="1" destOrd="0" presId="urn:microsoft.com/office/officeart/2005/8/layout/vList6"/>
    <dgm:cxn modelId="{E9120364-7C71-484C-B619-E860DE4BBB64}" type="presParOf" srcId="{AADEDAAA-01D1-474A-8307-1B830185CC6E}" destId="{DEC3D870-0BDB-4A92-8FAB-750533833264}" srcOrd="3" destOrd="0" presId="urn:microsoft.com/office/officeart/2005/8/layout/vList6"/>
    <dgm:cxn modelId="{BCBA23AB-2CE5-44FB-A4E0-18CA8CB5BA64}" type="presParOf" srcId="{AADEDAAA-01D1-474A-8307-1B830185CC6E}" destId="{31E21AE5-895E-40A0-8A86-9E814749B418}" srcOrd="4" destOrd="0" presId="urn:microsoft.com/office/officeart/2005/8/layout/vList6"/>
    <dgm:cxn modelId="{DA3D8497-409E-4E57-AF99-C08B5D97B0CF}" type="presParOf" srcId="{31E21AE5-895E-40A0-8A86-9E814749B418}" destId="{EB4DC348-3B24-446F-80F6-76E99FF79702}" srcOrd="0" destOrd="0" presId="urn:microsoft.com/office/officeart/2005/8/layout/vList6"/>
    <dgm:cxn modelId="{A3120047-2863-4653-BB5D-6E87943155C0}" type="presParOf" srcId="{31E21AE5-895E-40A0-8A86-9E814749B418}" destId="{4E46F347-546A-43A3-8F7C-8BF7FE0FFAB2}" srcOrd="1" destOrd="0" presId="urn:microsoft.com/office/officeart/2005/8/layout/vList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A1DB90A-2663-4EF0-AFD0-7B11C4851221}" type="doc">
      <dgm:prSet loTypeId="urn:microsoft.com/office/officeart/2005/8/layout/hChevron3" loCatId="process" qsTypeId="urn:microsoft.com/office/officeart/2005/8/quickstyle/simple1" qsCatId="simple" csTypeId="urn:microsoft.com/office/officeart/2005/8/colors/colorful1" csCatId="colorful" phldr="1"/>
      <dgm:spPr/>
    </dgm:pt>
    <dgm:pt modelId="{780B5124-AA69-4F60-A52A-E187F938DD30}">
      <dgm:prSet phldrT="[文本]"/>
      <dgm:spPr>
        <a:effectLst>
          <a:outerShdw blurRad="50800" dist="38100" dir="2700000" algn="tl" rotWithShape="0">
            <a:prstClr val="black">
              <a:alpha val="40000"/>
            </a:prstClr>
          </a:outerShdw>
        </a:effectLst>
      </dgm:spPr>
      <dgm:t>
        <a:bodyPr/>
        <a:lstStyle/>
        <a:p>
          <a:r>
            <a:rPr lang="en-US" altLang="zh-CN" dirty="0" smtClean="0"/>
            <a:t>PPQP</a:t>
          </a:r>
          <a:endParaRPr lang="zh-CN" altLang="en-US" dirty="0"/>
        </a:p>
      </dgm:t>
    </dgm:pt>
    <dgm:pt modelId="{500CABC0-9056-443B-BD98-6D769EAD67F4}" type="parTrans" cxnId="{6C64A065-C294-4F9F-A0FB-845CA57F9744}">
      <dgm:prSet/>
      <dgm:spPr/>
      <dgm:t>
        <a:bodyPr/>
        <a:lstStyle/>
        <a:p>
          <a:endParaRPr lang="zh-CN" altLang="en-US"/>
        </a:p>
      </dgm:t>
    </dgm:pt>
    <dgm:pt modelId="{B89B8C83-A11E-4D7C-8A8F-A5175F573443}" type="sibTrans" cxnId="{6C64A065-C294-4F9F-A0FB-845CA57F9744}">
      <dgm:prSet/>
      <dgm:spPr/>
      <dgm:t>
        <a:bodyPr/>
        <a:lstStyle/>
        <a:p>
          <a:endParaRPr lang="zh-CN" altLang="en-US"/>
        </a:p>
      </dgm:t>
    </dgm:pt>
    <dgm:pt modelId="{C8796372-ED65-41AA-89C7-903C4271CF48}">
      <dgm:prSet phldrT="[文本]"/>
      <dgm:spPr>
        <a:effectLst>
          <a:outerShdw blurRad="50800" dist="38100" dir="2700000" algn="tl" rotWithShape="0">
            <a:prstClr val="black">
              <a:alpha val="40000"/>
            </a:prstClr>
          </a:outerShdw>
        </a:effectLst>
      </dgm:spPr>
      <dgm:t>
        <a:bodyPr/>
        <a:lstStyle/>
        <a:p>
          <a:r>
            <a:rPr lang="en-US" altLang="zh-CN" dirty="0" smtClean="0"/>
            <a:t>APQP</a:t>
          </a:r>
          <a:endParaRPr lang="zh-CN" altLang="en-US" dirty="0"/>
        </a:p>
      </dgm:t>
    </dgm:pt>
    <dgm:pt modelId="{89A8F6EC-82F5-40A5-986C-559E33D3E492}" type="parTrans" cxnId="{99690022-75D3-4C56-8C83-F44FA915DFD1}">
      <dgm:prSet/>
      <dgm:spPr/>
      <dgm:t>
        <a:bodyPr/>
        <a:lstStyle/>
        <a:p>
          <a:endParaRPr lang="zh-CN" altLang="en-US"/>
        </a:p>
      </dgm:t>
    </dgm:pt>
    <dgm:pt modelId="{58112746-3089-4ED9-A576-81F7D8D8C171}" type="sibTrans" cxnId="{99690022-75D3-4C56-8C83-F44FA915DFD1}">
      <dgm:prSet/>
      <dgm:spPr/>
      <dgm:t>
        <a:bodyPr/>
        <a:lstStyle/>
        <a:p>
          <a:endParaRPr lang="zh-CN" altLang="en-US"/>
        </a:p>
      </dgm:t>
    </dgm:pt>
    <dgm:pt modelId="{53AC6C5A-6569-447D-9BA7-EAE8FA4C4EAF}">
      <dgm:prSet phldrT="[文本]"/>
      <dgm:spPr>
        <a:effectLst>
          <a:outerShdw blurRad="50800" dist="38100" dir="2700000" algn="tl" rotWithShape="0">
            <a:prstClr val="black">
              <a:alpha val="40000"/>
            </a:prstClr>
          </a:outerShdw>
        </a:effectLst>
      </dgm:spPr>
      <dgm:t>
        <a:bodyPr/>
        <a:lstStyle/>
        <a:p>
          <a:r>
            <a:rPr lang="en-US" altLang="zh-CN" dirty="0" smtClean="0"/>
            <a:t>PPAP</a:t>
          </a:r>
          <a:endParaRPr lang="zh-CN" altLang="en-US" dirty="0"/>
        </a:p>
      </dgm:t>
    </dgm:pt>
    <dgm:pt modelId="{22056F3F-9899-4B66-98A4-6D0B1EB77119}" type="parTrans" cxnId="{92AAF277-CF5F-4127-BDFA-388CCACA6E71}">
      <dgm:prSet/>
      <dgm:spPr/>
      <dgm:t>
        <a:bodyPr/>
        <a:lstStyle/>
        <a:p>
          <a:endParaRPr lang="zh-CN" altLang="en-US"/>
        </a:p>
      </dgm:t>
    </dgm:pt>
    <dgm:pt modelId="{6717D46B-C942-4D7E-9C1D-0F7C85CA9341}" type="sibTrans" cxnId="{92AAF277-CF5F-4127-BDFA-388CCACA6E71}">
      <dgm:prSet/>
      <dgm:spPr/>
      <dgm:t>
        <a:bodyPr/>
        <a:lstStyle/>
        <a:p>
          <a:endParaRPr lang="zh-CN" altLang="en-US"/>
        </a:p>
      </dgm:t>
    </dgm:pt>
    <dgm:pt modelId="{6D787828-75CF-4047-84A3-7CE2AFCF4246}" type="pres">
      <dgm:prSet presAssocID="{FA1DB90A-2663-4EF0-AFD0-7B11C4851221}" presName="Name0" presStyleCnt="0">
        <dgm:presLayoutVars>
          <dgm:dir/>
          <dgm:resizeHandles val="exact"/>
        </dgm:presLayoutVars>
      </dgm:prSet>
      <dgm:spPr/>
    </dgm:pt>
    <dgm:pt modelId="{BF78A014-AE7E-46DC-BAF7-636BF857617A}" type="pres">
      <dgm:prSet presAssocID="{780B5124-AA69-4F60-A52A-E187F938DD30}" presName="parTxOnly" presStyleLbl="node1" presStyleIdx="0" presStyleCnt="3">
        <dgm:presLayoutVars>
          <dgm:bulletEnabled val="1"/>
        </dgm:presLayoutVars>
      </dgm:prSet>
      <dgm:spPr/>
      <dgm:t>
        <a:bodyPr/>
        <a:lstStyle/>
        <a:p>
          <a:endParaRPr lang="zh-CN" altLang="en-US"/>
        </a:p>
      </dgm:t>
    </dgm:pt>
    <dgm:pt modelId="{92A41FFE-FE8C-450A-9D61-36849FADF3A7}" type="pres">
      <dgm:prSet presAssocID="{B89B8C83-A11E-4D7C-8A8F-A5175F573443}" presName="parSpace" presStyleCnt="0"/>
      <dgm:spPr/>
    </dgm:pt>
    <dgm:pt modelId="{87041AB3-EA7B-4CFE-B0DE-934F892B9D81}" type="pres">
      <dgm:prSet presAssocID="{C8796372-ED65-41AA-89C7-903C4271CF48}" presName="parTxOnly" presStyleLbl="node1" presStyleIdx="1" presStyleCnt="3">
        <dgm:presLayoutVars>
          <dgm:bulletEnabled val="1"/>
        </dgm:presLayoutVars>
      </dgm:prSet>
      <dgm:spPr/>
      <dgm:t>
        <a:bodyPr/>
        <a:lstStyle/>
        <a:p>
          <a:endParaRPr lang="zh-CN" altLang="en-US"/>
        </a:p>
      </dgm:t>
    </dgm:pt>
    <dgm:pt modelId="{A20E460C-9DD5-407B-A025-3294EDFF4B9A}" type="pres">
      <dgm:prSet presAssocID="{58112746-3089-4ED9-A576-81F7D8D8C171}" presName="parSpace" presStyleCnt="0"/>
      <dgm:spPr/>
    </dgm:pt>
    <dgm:pt modelId="{611C32C9-0EDE-4D48-8FF5-B8A4415F55AF}" type="pres">
      <dgm:prSet presAssocID="{53AC6C5A-6569-447D-9BA7-EAE8FA4C4EAF}" presName="parTxOnly" presStyleLbl="node1" presStyleIdx="2" presStyleCnt="3">
        <dgm:presLayoutVars>
          <dgm:bulletEnabled val="1"/>
        </dgm:presLayoutVars>
      </dgm:prSet>
      <dgm:spPr/>
      <dgm:t>
        <a:bodyPr/>
        <a:lstStyle/>
        <a:p>
          <a:endParaRPr lang="zh-CN" altLang="en-US"/>
        </a:p>
      </dgm:t>
    </dgm:pt>
  </dgm:ptLst>
  <dgm:cxnLst>
    <dgm:cxn modelId="{9EFF359E-5F57-451E-9C15-F31C0FD7DAA0}" type="presOf" srcId="{780B5124-AA69-4F60-A52A-E187F938DD30}" destId="{BF78A014-AE7E-46DC-BAF7-636BF857617A}" srcOrd="0" destOrd="0" presId="urn:microsoft.com/office/officeart/2005/8/layout/hChevron3"/>
    <dgm:cxn modelId="{99690022-75D3-4C56-8C83-F44FA915DFD1}" srcId="{FA1DB90A-2663-4EF0-AFD0-7B11C4851221}" destId="{C8796372-ED65-41AA-89C7-903C4271CF48}" srcOrd="1" destOrd="0" parTransId="{89A8F6EC-82F5-40A5-986C-559E33D3E492}" sibTransId="{58112746-3089-4ED9-A576-81F7D8D8C171}"/>
    <dgm:cxn modelId="{45F5C9B0-51F9-44EC-98E9-37FC7BFBF490}" type="presOf" srcId="{53AC6C5A-6569-447D-9BA7-EAE8FA4C4EAF}" destId="{611C32C9-0EDE-4D48-8FF5-B8A4415F55AF}" srcOrd="0" destOrd="0" presId="urn:microsoft.com/office/officeart/2005/8/layout/hChevron3"/>
    <dgm:cxn modelId="{117823B8-7FB7-467B-BB36-37463C1478EE}" type="presOf" srcId="{C8796372-ED65-41AA-89C7-903C4271CF48}" destId="{87041AB3-EA7B-4CFE-B0DE-934F892B9D81}" srcOrd="0" destOrd="0" presId="urn:microsoft.com/office/officeart/2005/8/layout/hChevron3"/>
    <dgm:cxn modelId="{3F6A8B86-8A35-436B-B35C-43706CDAC2BD}" type="presOf" srcId="{FA1DB90A-2663-4EF0-AFD0-7B11C4851221}" destId="{6D787828-75CF-4047-84A3-7CE2AFCF4246}" srcOrd="0" destOrd="0" presId="urn:microsoft.com/office/officeart/2005/8/layout/hChevron3"/>
    <dgm:cxn modelId="{6C64A065-C294-4F9F-A0FB-845CA57F9744}" srcId="{FA1DB90A-2663-4EF0-AFD0-7B11C4851221}" destId="{780B5124-AA69-4F60-A52A-E187F938DD30}" srcOrd="0" destOrd="0" parTransId="{500CABC0-9056-443B-BD98-6D769EAD67F4}" sibTransId="{B89B8C83-A11E-4D7C-8A8F-A5175F573443}"/>
    <dgm:cxn modelId="{92AAF277-CF5F-4127-BDFA-388CCACA6E71}" srcId="{FA1DB90A-2663-4EF0-AFD0-7B11C4851221}" destId="{53AC6C5A-6569-447D-9BA7-EAE8FA4C4EAF}" srcOrd="2" destOrd="0" parTransId="{22056F3F-9899-4B66-98A4-6D0B1EB77119}" sibTransId="{6717D46B-C942-4D7E-9C1D-0F7C85CA9341}"/>
    <dgm:cxn modelId="{0379DC01-89BC-4B32-9553-5C7626B59AC2}" type="presParOf" srcId="{6D787828-75CF-4047-84A3-7CE2AFCF4246}" destId="{BF78A014-AE7E-46DC-BAF7-636BF857617A}" srcOrd="0" destOrd="0" presId="urn:microsoft.com/office/officeart/2005/8/layout/hChevron3"/>
    <dgm:cxn modelId="{DC078A4A-CEBB-4F00-BD98-C493CFA20B77}" type="presParOf" srcId="{6D787828-75CF-4047-84A3-7CE2AFCF4246}" destId="{92A41FFE-FE8C-450A-9D61-36849FADF3A7}" srcOrd="1" destOrd="0" presId="urn:microsoft.com/office/officeart/2005/8/layout/hChevron3"/>
    <dgm:cxn modelId="{6F51EFEB-8E7F-4ABD-8341-E0311172801C}" type="presParOf" srcId="{6D787828-75CF-4047-84A3-7CE2AFCF4246}" destId="{87041AB3-EA7B-4CFE-B0DE-934F892B9D81}" srcOrd="2" destOrd="0" presId="urn:microsoft.com/office/officeart/2005/8/layout/hChevron3"/>
    <dgm:cxn modelId="{AE83268B-8372-4B28-84D4-3C71B2392524}" type="presParOf" srcId="{6D787828-75CF-4047-84A3-7CE2AFCF4246}" destId="{A20E460C-9DD5-407B-A025-3294EDFF4B9A}" srcOrd="3" destOrd="0" presId="urn:microsoft.com/office/officeart/2005/8/layout/hChevron3"/>
    <dgm:cxn modelId="{5FDE4575-1C0D-487F-8F3E-075980EF1FCA}" type="presParOf" srcId="{6D787828-75CF-4047-84A3-7CE2AFCF4246}" destId="{611C32C9-0EDE-4D48-8FF5-B8A4415F55AF}" srcOrd="4"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4E3E51-CDEB-4B34-B51D-C9AE28496DDF}">
      <dsp:nvSpPr>
        <dsp:cNvPr id="0" name=""/>
        <dsp:cNvSpPr/>
      </dsp:nvSpPr>
      <dsp:spPr>
        <a:xfrm>
          <a:off x="3246513" y="757"/>
          <a:ext cx="7311890" cy="692933"/>
        </a:xfrm>
        <a:prstGeom prst="roundRect">
          <a:avLst>
            <a:gd name="adj" fmla="val 10000"/>
          </a:avLst>
        </a:prstGeom>
        <a:gradFill rotWithShape="0">
          <a:gsLst>
            <a:gs pos="0">
              <a:schemeClr val="accent2">
                <a:hueOff val="0"/>
                <a:satOff val="0"/>
                <a:lumOff val="0"/>
                <a:alphaOff val="0"/>
                <a:lumMod val="110000"/>
                <a:satMod val="105000"/>
                <a:tint val="67000"/>
              </a:schemeClr>
            </a:gs>
            <a:gs pos="50000">
              <a:schemeClr val="accent2">
                <a:hueOff val="0"/>
                <a:satOff val="0"/>
                <a:lumOff val="0"/>
                <a:alphaOff val="0"/>
                <a:lumMod val="105000"/>
                <a:satMod val="103000"/>
                <a:tint val="73000"/>
              </a:schemeClr>
            </a:gs>
            <a:gs pos="100000">
              <a:schemeClr val="accent2">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US" sz="1500" kern="1200" dirty="0" smtClean="0"/>
            <a:t>Chad Kymal, Arun Kumar, Dave Watkins</a:t>
          </a:r>
        </a:p>
        <a:p>
          <a:pPr lvl="0" algn="ctr" defTabSz="666750">
            <a:lnSpc>
              <a:spcPct val="90000"/>
            </a:lnSpc>
            <a:spcBef>
              <a:spcPct val="0"/>
            </a:spcBef>
            <a:spcAft>
              <a:spcPct val="35000"/>
            </a:spcAft>
          </a:pPr>
          <a:r>
            <a:rPr lang="en-US" sz="1500" b="1" kern="1200" dirty="0" smtClean="0"/>
            <a:t>TOP MANAGEMENT </a:t>
          </a:r>
          <a:r>
            <a:rPr lang="en-US" altLang="zh-CN" sz="1500" b="1" kern="1200" dirty="0" smtClean="0"/>
            <a:t>/ </a:t>
          </a:r>
          <a:r>
            <a:rPr lang="zh-CN" altLang="en-US" sz="1500" b="1" kern="1200" dirty="0" smtClean="0"/>
            <a:t>最高管理层</a:t>
          </a:r>
          <a:endParaRPr lang="en-US" sz="1500" b="1" kern="1200" dirty="0"/>
        </a:p>
      </dsp:txBody>
      <dsp:txXfrm>
        <a:off x="3266808" y="21052"/>
        <a:ext cx="7271300" cy="652343"/>
      </dsp:txXfrm>
    </dsp:sp>
    <dsp:sp modelId="{DAF25D05-FE54-41B7-AED6-6B472DD3915B}">
      <dsp:nvSpPr>
        <dsp:cNvPr id="0" name=""/>
        <dsp:cNvSpPr/>
      </dsp:nvSpPr>
      <dsp:spPr>
        <a:xfrm>
          <a:off x="6856738" y="693690"/>
          <a:ext cx="91440" cy="277173"/>
        </a:xfrm>
        <a:custGeom>
          <a:avLst/>
          <a:gdLst/>
          <a:ahLst/>
          <a:cxnLst/>
          <a:rect l="0" t="0" r="0" b="0"/>
          <a:pathLst>
            <a:path>
              <a:moveTo>
                <a:pt x="45720" y="0"/>
              </a:moveTo>
              <a:lnTo>
                <a:pt x="45720" y="277173"/>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4771066-98E8-41AE-A8FE-45A7B3366F8C}">
      <dsp:nvSpPr>
        <dsp:cNvPr id="0" name=""/>
        <dsp:cNvSpPr/>
      </dsp:nvSpPr>
      <dsp:spPr>
        <a:xfrm>
          <a:off x="4865078" y="970864"/>
          <a:ext cx="4074761" cy="692933"/>
        </a:xfrm>
        <a:prstGeom prst="roundRect">
          <a:avLst>
            <a:gd name="adj" fmla="val 10000"/>
          </a:avLst>
        </a:prstGeom>
        <a:gradFill rotWithShape="0">
          <a:gsLst>
            <a:gs pos="0">
              <a:schemeClr val="accent4">
                <a:hueOff val="0"/>
                <a:satOff val="0"/>
                <a:lumOff val="0"/>
                <a:alphaOff val="0"/>
                <a:lumMod val="110000"/>
                <a:satMod val="105000"/>
                <a:tint val="67000"/>
              </a:schemeClr>
            </a:gs>
            <a:gs pos="50000">
              <a:schemeClr val="accent4">
                <a:hueOff val="0"/>
                <a:satOff val="0"/>
                <a:lumOff val="0"/>
                <a:alphaOff val="0"/>
                <a:lumMod val="105000"/>
                <a:satMod val="103000"/>
                <a:tint val="73000"/>
              </a:schemeClr>
            </a:gs>
            <a:gs pos="100000">
              <a:schemeClr val="accent4">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US" sz="1500" kern="1200" dirty="0" smtClean="0"/>
            <a:t>Michael Xu | Antony John</a:t>
          </a:r>
        </a:p>
      </dsp:txBody>
      <dsp:txXfrm>
        <a:off x="4885373" y="991159"/>
        <a:ext cx="4034171" cy="652343"/>
      </dsp:txXfrm>
    </dsp:sp>
    <dsp:sp modelId="{374CEAAF-65E5-48C8-A615-61E3E2AF7748}">
      <dsp:nvSpPr>
        <dsp:cNvPr id="0" name=""/>
        <dsp:cNvSpPr/>
      </dsp:nvSpPr>
      <dsp:spPr>
        <a:xfrm>
          <a:off x="3916173" y="1663797"/>
          <a:ext cx="2986285" cy="277173"/>
        </a:xfrm>
        <a:custGeom>
          <a:avLst/>
          <a:gdLst/>
          <a:ahLst/>
          <a:cxnLst/>
          <a:rect l="0" t="0" r="0" b="0"/>
          <a:pathLst>
            <a:path>
              <a:moveTo>
                <a:pt x="2986285" y="0"/>
              </a:moveTo>
              <a:lnTo>
                <a:pt x="2986285" y="138586"/>
              </a:lnTo>
              <a:lnTo>
                <a:pt x="0" y="138586"/>
              </a:lnTo>
              <a:lnTo>
                <a:pt x="0" y="277173"/>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D16578D-D73C-4627-B639-ACE0C106EB0E}">
      <dsp:nvSpPr>
        <dsp:cNvPr id="0" name=""/>
        <dsp:cNvSpPr/>
      </dsp:nvSpPr>
      <dsp:spPr>
        <a:xfrm>
          <a:off x="2903422" y="1940971"/>
          <a:ext cx="2025500" cy="692933"/>
        </a:xfrm>
        <a:prstGeom prst="roundRect">
          <a:avLst>
            <a:gd name="adj" fmla="val 10000"/>
          </a:avLst>
        </a:prstGeom>
        <a:gradFill rotWithShape="0">
          <a:gsLst>
            <a:gs pos="0">
              <a:schemeClr val="accent4">
                <a:hueOff val="0"/>
                <a:satOff val="0"/>
                <a:lumOff val="0"/>
                <a:alphaOff val="0"/>
                <a:lumMod val="110000"/>
                <a:satMod val="105000"/>
                <a:tint val="67000"/>
              </a:schemeClr>
            </a:gs>
            <a:gs pos="50000">
              <a:schemeClr val="accent4">
                <a:hueOff val="0"/>
                <a:satOff val="0"/>
                <a:lumOff val="0"/>
                <a:alphaOff val="0"/>
                <a:lumMod val="105000"/>
                <a:satMod val="103000"/>
                <a:tint val="73000"/>
              </a:schemeClr>
            </a:gs>
            <a:gs pos="100000">
              <a:schemeClr val="accent4">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US" sz="1500" kern="1200" dirty="0" smtClean="0"/>
            <a:t>            R S Sabu</a:t>
          </a:r>
        </a:p>
      </dsp:txBody>
      <dsp:txXfrm>
        <a:off x="2923717" y="1961266"/>
        <a:ext cx="1984910" cy="652343"/>
      </dsp:txXfrm>
    </dsp:sp>
    <dsp:sp modelId="{094F9D57-E23A-4020-8AE1-A5FE95B4B391}">
      <dsp:nvSpPr>
        <dsp:cNvPr id="0" name=""/>
        <dsp:cNvSpPr/>
      </dsp:nvSpPr>
      <dsp:spPr>
        <a:xfrm>
          <a:off x="1846690" y="2633904"/>
          <a:ext cx="2069482" cy="277173"/>
        </a:xfrm>
        <a:custGeom>
          <a:avLst/>
          <a:gdLst/>
          <a:ahLst/>
          <a:cxnLst/>
          <a:rect l="0" t="0" r="0" b="0"/>
          <a:pathLst>
            <a:path>
              <a:moveTo>
                <a:pt x="2069482" y="0"/>
              </a:moveTo>
              <a:lnTo>
                <a:pt x="2069482" y="138586"/>
              </a:lnTo>
              <a:lnTo>
                <a:pt x="0" y="138586"/>
              </a:lnTo>
              <a:lnTo>
                <a:pt x="0" y="277173"/>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A84FDC4-CB75-4A38-AB65-8EBC54253008}">
      <dsp:nvSpPr>
        <dsp:cNvPr id="0" name=""/>
        <dsp:cNvSpPr/>
      </dsp:nvSpPr>
      <dsp:spPr>
        <a:xfrm>
          <a:off x="926010" y="2911078"/>
          <a:ext cx="1841360" cy="692933"/>
        </a:xfrm>
        <a:prstGeom prst="roundRect">
          <a:avLst>
            <a:gd name="adj" fmla="val 10000"/>
          </a:avLst>
        </a:prstGeom>
        <a:gradFill rotWithShape="0">
          <a:gsLst>
            <a:gs pos="0">
              <a:schemeClr val="accent6">
                <a:hueOff val="0"/>
                <a:satOff val="0"/>
                <a:lumOff val="0"/>
                <a:alphaOff val="0"/>
                <a:lumMod val="110000"/>
                <a:satMod val="105000"/>
                <a:tint val="67000"/>
              </a:schemeClr>
            </a:gs>
            <a:gs pos="50000">
              <a:schemeClr val="accent6">
                <a:hueOff val="0"/>
                <a:satOff val="0"/>
                <a:lumOff val="0"/>
                <a:alphaOff val="0"/>
                <a:lumMod val="105000"/>
                <a:satMod val="103000"/>
                <a:tint val="73000"/>
              </a:schemeClr>
            </a:gs>
            <a:gs pos="100000">
              <a:schemeClr val="accent6">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US" sz="1500" kern="1200" dirty="0" smtClean="0"/>
            <a:t>            Michael Zhu</a:t>
          </a:r>
          <a:endParaRPr lang="en-US" sz="1500" kern="1200" dirty="0"/>
        </a:p>
      </dsp:txBody>
      <dsp:txXfrm>
        <a:off x="946305" y="2931373"/>
        <a:ext cx="1800770" cy="652343"/>
      </dsp:txXfrm>
    </dsp:sp>
    <dsp:sp modelId="{6D939F44-49C9-47DE-93F8-71373EED65C2}">
      <dsp:nvSpPr>
        <dsp:cNvPr id="0" name=""/>
        <dsp:cNvSpPr/>
      </dsp:nvSpPr>
      <dsp:spPr>
        <a:xfrm>
          <a:off x="1800970" y="3604011"/>
          <a:ext cx="91440" cy="277173"/>
        </a:xfrm>
        <a:custGeom>
          <a:avLst/>
          <a:gdLst/>
          <a:ahLst/>
          <a:cxnLst/>
          <a:rect l="0" t="0" r="0" b="0"/>
          <a:pathLst>
            <a:path>
              <a:moveTo>
                <a:pt x="45720" y="0"/>
              </a:moveTo>
              <a:lnTo>
                <a:pt x="45720" y="277173"/>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8B27C94-BE1E-4AF4-8FB4-830493E03EC7}">
      <dsp:nvSpPr>
        <dsp:cNvPr id="0" name=""/>
        <dsp:cNvSpPr/>
      </dsp:nvSpPr>
      <dsp:spPr>
        <a:xfrm>
          <a:off x="573934" y="3881185"/>
          <a:ext cx="2545512" cy="692933"/>
        </a:xfrm>
        <a:prstGeom prst="roundRect">
          <a:avLst>
            <a:gd name="adj" fmla="val 10000"/>
          </a:avLst>
        </a:prstGeom>
        <a:gradFill rotWithShape="0">
          <a:gsLst>
            <a:gs pos="0">
              <a:schemeClr val="accent6">
                <a:hueOff val="0"/>
                <a:satOff val="0"/>
                <a:lumOff val="0"/>
                <a:alphaOff val="0"/>
                <a:lumMod val="110000"/>
                <a:satMod val="105000"/>
                <a:tint val="67000"/>
              </a:schemeClr>
            </a:gs>
            <a:gs pos="50000">
              <a:schemeClr val="accent6">
                <a:hueOff val="0"/>
                <a:satOff val="0"/>
                <a:lumOff val="0"/>
                <a:alphaOff val="0"/>
                <a:lumMod val="105000"/>
                <a:satMod val="103000"/>
                <a:tint val="73000"/>
              </a:schemeClr>
            </a:gs>
            <a:gs pos="100000">
              <a:schemeClr val="accent6">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US" sz="1500" kern="1200" dirty="0" smtClean="0"/>
            <a:t>Steven Wang</a:t>
          </a:r>
          <a:endParaRPr lang="en-US" sz="1500" kern="1200" dirty="0"/>
        </a:p>
      </dsp:txBody>
      <dsp:txXfrm>
        <a:off x="594229" y="3901480"/>
        <a:ext cx="2504922" cy="652343"/>
      </dsp:txXfrm>
    </dsp:sp>
    <dsp:sp modelId="{6FC8B714-BCE7-457F-A53D-4DFE8C226C48}">
      <dsp:nvSpPr>
        <dsp:cNvPr id="0" name=""/>
        <dsp:cNvSpPr/>
      </dsp:nvSpPr>
      <dsp:spPr>
        <a:xfrm>
          <a:off x="3870453" y="2633904"/>
          <a:ext cx="91440" cy="277173"/>
        </a:xfrm>
        <a:custGeom>
          <a:avLst/>
          <a:gdLst/>
          <a:ahLst/>
          <a:cxnLst/>
          <a:rect l="0" t="0" r="0" b="0"/>
          <a:pathLst>
            <a:path>
              <a:moveTo>
                <a:pt x="45720" y="0"/>
              </a:moveTo>
              <a:lnTo>
                <a:pt x="45720" y="277173"/>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BD6CF51-8DD5-433E-9DFA-E35BF4A1CBE6}">
      <dsp:nvSpPr>
        <dsp:cNvPr id="0" name=""/>
        <dsp:cNvSpPr/>
      </dsp:nvSpPr>
      <dsp:spPr>
        <a:xfrm>
          <a:off x="3079190" y="2911078"/>
          <a:ext cx="1673964" cy="692933"/>
        </a:xfrm>
        <a:prstGeom prst="roundRect">
          <a:avLst>
            <a:gd name="adj" fmla="val 10000"/>
          </a:avLst>
        </a:prstGeom>
        <a:gradFill rotWithShape="0">
          <a:gsLst>
            <a:gs pos="0">
              <a:schemeClr val="accent6">
                <a:hueOff val="0"/>
                <a:satOff val="0"/>
                <a:lumOff val="0"/>
                <a:alphaOff val="0"/>
                <a:lumMod val="110000"/>
                <a:satMod val="105000"/>
                <a:tint val="67000"/>
              </a:schemeClr>
            </a:gs>
            <a:gs pos="50000">
              <a:schemeClr val="accent6">
                <a:hueOff val="0"/>
                <a:satOff val="0"/>
                <a:lumOff val="0"/>
                <a:alphaOff val="0"/>
                <a:lumMod val="105000"/>
                <a:satMod val="103000"/>
                <a:tint val="73000"/>
              </a:schemeClr>
            </a:gs>
            <a:gs pos="100000">
              <a:schemeClr val="accent6">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US" sz="1500" kern="1200" dirty="0" smtClean="0"/>
            <a:t>Global Software Development </a:t>
          </a:r>
          <a:endParaRPr lang="en-US" sz="1500" kern="1200" dirty="0"/>
        </a:p>
      </dsp:txBody>
      <dsp:txXfrm>
        <a:off x="3099485" y="2931373"/>
        <a:ext cx="1633374" cy="652343"/>
      </dsp:txXfrm>
    </dsp:sp>
    <dsp:sp modelId="{E3D2F112-7EC2-4455-8EC1-74E7AFAF1DEB}">
      <dsp:nvSpPr>
        <dsp:cNvPr id="0" name=""/>
        <dsp:cNvSpPr/>
      </dsp:nvSpPr>
      <dsp:spPr>
        <a:xfrm>
          <a:off x="3916173" y="2633904"/>
          <a:ext cx="2069482" cy="277173"/>
        </a:xfrm>
        <a:custGeom>
          <a:avLst/>
          <a:gdLst/>
          <a:ahLst/>
          <a:cxnLst/>
          <a:rect l="0" t="0" r="0" b="0"/>
          <a:pathLst>
            <a:path>
              <a:moveTo>
                <a:pt x="0" y="0"/>
              </a:moveTo>
              <a:lnTo>
                <a:pt x="0" y="138586"/>
              </a:lnTo>
              <a:lnTo>
                <a:pt x="2069482" y="138586"/>
              </a:lnTo>
              <a:lnTo>
                <a:pt x="2069482" y="277173"/>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85C3669-0B8B-47AF-AF02-1CC94615C8C9}">
      <dsp:nvSpPr>
        <dsp:cNvPr id="0" name=""/>
        <dsp:cNvSpPr/>
      </dsp:nvSpPr>
      <dsp:spPr>
        <a:xfrm>
          <a:off x="5064975" y="2911078"/>
          <a:ext cx="1841360" cy="692933"/>
        </a:xfrm>
        <a:prstGeom prst="roundRect">
          <a:avLst>
            <a:gd name="adj" fmla="val 10000"/>
          </a:avLst>
        </a:prstGeom>
        <a:gradFill rotWithShape="0">
          <a:gsLst>
            <a:gs pos="0">
              <a:schemeClr val="accent6">
                <a:hueOff val="0"/>
                <a:satOff val="0"/>
                <a:lumOff val="0"/>
                <a:alphaOff val="0"/>
                <a:lumMod val="110000"/>
                <a:satMod val="105000"/>
                <a:tint val="67000"/>
              </a:schemeClr>
            </a:gs>
            <a:gs pos="50000">
              <a:schemeClr val="accent6">
                <a:hueOff val="0"/>
                <a:satOff val="0"/>
                <a:lumOff val="0"/>
                <a:alphaOff val="0"/>
                <a:lumMod val="105000"/>
                <a:satMod val="103000"/>
                <a:tint val="73000"/>
              </a:schemeClr>
            </a:gs>
            <a:gs pos="100000">
              <a:schemeClr val="accent6">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US" sz="1500" kern="1200" dirty="0" smtClean="0"/>
            <a:t>             Christin </a:t>
          </a:r>
          <a:endParaRPr lang="en-US" sz="1500" kern="1200" dirty="0"/>
        </a:p>
      </dsp:txBody>
      <dsp:txXfrm>
        <a:off x="5085270" y="2931373"/>
        <a:ext cx="1800770" cy="652343"/>
      </dsp:txXfrm>
    </dsp:sp>
    <dsp:sp modelId="{F21A4021-411C-44CA-BFF9-B19033CA2D1A}">
      <dsp:nvSpPr>
        <dsp:cNvPr id="0" name=""/>
        <dsp:cNvSpPr/>
      </dsp:nvSpPr>
      <dsp:spPr>
        <a:xfrm>
          <a:off x="4992763" y="3604011"/>
          <a:ext cx="992892" cy="277173"/>
        </a:xfrm>
        <a:custGeom>
          <a:avLst/>
          <a:gdLst/>
          <a:ahLst/>
          <a:cxnLst/>
          <a:rect l="0" t="0" r="0" b="0"/>
          <a:pathLst>
            <a:path>
              <a:moveTo>
                <a:pt x="992892" y="0"/>
              </a:moveTo>
              <a:lnTo>
                <a:pt x="992892" y="138586"/>
              </a:lnTo>
              <a:lnTo>
                <a:pt x="0" y="138586"/>
              </a:lnTo>
              <a:lnTo>
                <a:pt x="0" y="277173"/>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E26D76D-B492-426F-AFE5-A88CF5A7918E}">
      <dsp:nvSpPr>
        <dsp:cNvPr id="0" name=""/>
        <dsp:cNvSpPr/>
      </dsp:nvSpPr>
      <dsp:spPr>
        <a:xfrm>
          <a:off x="4155780" y="3881185"/>
          <a:ext cx="1673964" cy="692933"/>
        </a:xfrm>
        <a:prstGeom prst="roundRect">
          <a:avLst>
            <a:gd name="adj" fmla="val 10000"/>
          </a:avLst>
        </a:prstGeom>
        <a:gradFill rotWithShape="0">
          <a:gsLst>
            <a:gs pos="0">
              <a:schemeClr val="accent6">
                <a:hueOff val="0"/>
                <a:satOff val="0"/>
                <a:lumOff val="0"/>
                <a:alphaOff val="0"/>
                <a:lumMod val="110000"/>
                <a:satMod val="105000"/>
                <a:tint val="67000"/>
              </a:schemeClr>
            </a:gs>
            <a:gs pos="50000">
              <a:schemeClr val="accent6">
                <a:hueOff val="0"/>
                <a:satOff val="0"/>
                <a:lumOff val="0"/>
                <a:alphaOff val="0"/>
                <a:lumMod val="105000"/>
                <a:satMod val="103000"/>
                <a:tint val="73000"/>
              </a:schemeClr>
            </a:gs>
            <a:gs pos="100000">
              <a:schemeClr val="accent6">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US" sz="1500" kern="1200" dirty="0" smtClean="0"/>
            <a:t>           Sharon</a:t>
          </a:r>
          <a:endParaRPr lang="en-US" sz="1500" kern="1200" dirty="0"/>
        </a:p>
      </dsp:txBody>
      <dsp:txXfrm>
        <a:off x="4176075" y="3901480"/>
        <a:ext cx="1633374" cy="652343"/>
      </dsp:txXfrm>
    </dsp:sp>
    <dsp:sp modelId="{76A0F778-930E-4E5D-A08A-FD5E186239D5}">
      <dsp:nvSpPr>
        <dsp:cNvPr id="0" name=""/>
        <dsp:cNvSpPr/>
      </dsp:nvSpPr>
      <dsp:spPr>
        <a:xfrm>
          <a:off x="5985655" y="3604011"/>
          <a:ext cx="992892" cy="277173"/>
        </a:xfrm>
        <a:custGeom>
          <a:avLst/>
          <a:gdLst/>
          <a:ahLst/>
          <a:cxnLst/>
          <a:rect l="0" t="0" r="0" b="0"/>
          <a:pathLst>
            <a:path>
              <a:moveTo>
                <a:pt x="0" y="0"/>
              </a:moveTo>
              <a:lnTo>
                <a:pt x="0" y="138586"/>
              </a:lnTo>
              <a:lnTo>
                <a:pt x="992892" y="138586"/>
              </a:lnTo>
              <a:lnTo>
                <a:pt x="992892" y="277173"/>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F42C2B6-E406-4089-B34C-1B88CBABC127}">
      <dsp:nvSpPr>
        <dsp:cNvPr id="0" name=""/>
        <dsp:cNvSpPr/>
      </dsp:nvSpPr>
      <dsp:spPr>
        <a:xfrm>
          <a:off x="6141565" y="3881185"/>
          <a:ext cx="1673964" cy="692933"/>
        </a:xfrm>
        <a:prstGeom prst="roundRect">
          <a:avLst>
            <a:gd name="adj" fmla="val 10000"/>
          </a:avLst>
        </a:prstGeom>
        <a:gradFill rotWithShape="0">
          <a:gsLst>
            <a:gs pos="0">
              <a:schemeClr val="accent6">
                <a:hueOff val="0"/>
                <a:satOff val="0"/>
                <a:lumOff val="0"/>
                <a:alphaOff val="0"/>
                <a:lumMod val="110000"/>
                <a:satMod val="105000"/>
                <a:tint val="67000"/>
              </a:schemeClr>
            </a:gs>
            <a:gs pos="50000">
              <a:schemeClr val="accent6">
                <a:hueOff val="0"/>
                <a:satOff val="0"/>
                <a:lumOff val="0"/>
                <a:alphaOff val="0"/>
                <a:lumMod val="105000"/>
                <a:satMod val="103000"/>
                <a:tint val="73000"/>
              </a:schemeClr>
            </a:gs>
            <a:gs pos="100000">
              <a:schemeClr val="accent6">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US" sz="1500" kern="1200" dirty="0" smtClean="0"/>
            <a:t>             Evin Xiong</a:t>
          </a:r>
          <a:endParaRPr lang="en-US" sz="1500" kern="1200" dirty="0"/>
        </a:p>
      </dsp:txBody>
      <dsp:txXfrm>
        <a:off x="6161860" y="3901480"/>
        <a:ext cx="1633374" cy="652343"/>
      </dsp:txXfrm>
    </dsp:sp>
    <dsp:sp modelId="{619B8C30-020A-4DA0-99AF-04C2CB04161A}">
      <dsp:nvSpPr>
        <dsp:cNvPr id="0" name=""/>
        <dsp:cNvSpPr/>
      </dsp:nvSpPr>
      <dsp:spPr>
        <a:xfrm>
          <a:off x="6161423" y="1663797"/>
          <a:ext cx="741035" cy="277173"/>
        </a:xfrm>
        <a:custGeom>
          <a:avLst/>
          <a:gdLst/>
          <a:ahLst/>
          <a:cxnLst/>
          <a:rect l="0" t="0" r="0" b="0"/>
          <a:pathLst>
            <a:path>
              <a:moveTo>
                <a:pt x="741035" y="0"/>
              </a:moveTo>
              <a:lnTo>
                <a:pt x="741035" y="138586"/>
              </a:lnTo>
              <a:lnTo>
                <a:pt x="0" y="138586"/>
              </a:lnTo>
              <a:lnTo>
                <a:pt x="0" y="277173"/>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92C81B9-200F-4486-ADD7-C1BD32A892B6}">
      <dsp:nvSpPr>
        <dsp:cNvPr id="0" name=""/>
        <dsp:cNvSpPr/>
      </dsp:nvSpPr>
      <dsp:spPr>
        <a:xfrm>
          <a:off x="5240743" y="1940971"/>
          <a:ext cx="1841360" cy="692933"/>
        </a:xfrm>
        <a:prstGeom prst="roundRect">
          <a:avLst>
            <a:gd name="adj" fmla="val 10000"/>
          </a:avLst>
        </a:prstGeom>
        <a:gradFill rotWithShape="0">
          <a:gsLst>
            <a:gs pos="0">
              <a:schemeClr val="accent5">
                <a:hueOff val="0"/>
                <a:satOff val="0"/>
                <a:lumOff val="0"/>
                <a:alphaOff val="0"/>
                <a:lumMod val="110000"/>
                <a:satMod val="105000"/>
                <a:tint val="67000"/>
              </a:schemeClr>
            </a:gs>
            <a:gs pos="50000">
              <a:schemeClr val="accent5">
                <a:hueOff val="0"/>
                <a:satOff val="0"/>
                <a:lumOff val="0"/>
                <a:alphaOff val="0"/>
                <a:lumMod val="105000"/>
                <a:satMod val="103000"/>
                <a:tint val="73000"/>
              </a:schemeClr>
            </a:gs>
            <a:gs pos="100000">
              <a:schemeClr val="accent5">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US" sz="1500" kern="1200" dirty="0" smtClean="0"/>
            <a:t>	Clarence    </a:t>
          </a:r>
          <a:br>
            <a:rPr lang="en-US" sz="1500" kern="1200" dirty="0" smtClean="0"/>
          </a:br>
          <a:r>
            <a:rPr lang="en-US" sz="1500" kern="1200" dirty="0" smtClean="0"/>
            <a:t>         Jiang</a:t>
          </a:r>
          <a:endParaRPr lang="en-US" sz="1500" kern="1200" dirty="0"/>
        </a:p>
      </dsp:txBody>
      <dsp:txXfrm>
        <a:off x="5261038" y="1961266"/>
        <a:ext cx="1800770" cy="652343"/>
      </dsp:txXfrm>
    </dsp:sp>
    <dsp:sp modelId="{EE303536-75BA-4C91-91E8-5026222D616C}">
      <dsp:nvSpPr>
        <dsp:cNvPr id="0" name=""/>
        <dsp:cNvSpPr/>
      </dsp:nvSpPr>
      <dsp:spPr>
        <a:xfrm>
          <a:off x="6902458" y="1663797"/>
          <a:ext cx="1328447" cy="277173"/>
        </a:xfrm>
        <a:custGeom>
          <a:avLst/>
          <a:gdLst/>
          <a:ahLst/>
          <a:cxnLst/>
          <a:rect l="0" t="0" r="0" b="0"/>
          <a:pathLst>
            <a:path>
              <a:moveTo>
                <a:pt x="0" y="0"/>
              </a:moveTo>
              <a:lnTo>
                <a:pt x="0" y="138586"/>
              </a:lnTo>
              <a:lnTo>
                <a:pt x="1328447" y="138586"/>
              </a:lnTo>
              <a:lnTo>
                <a:pt x="1328447" y="277173"/>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B1D67AA-C5DD-4F92-943F-14AC16B9ED52}">
      <dsp:nvSpPr>
        <dsp:cNvPr id="0" name=""/>
        <dsp:cNvSpPr/>
      </dsp:nvSpPr>
      <dsp:spPr>
        <a:xfrm>
          <a:off x="7393923" y="1940971"/>
          <a:ext cx="1673964" cy="692933"/>
        </a:xfrm>
        <a:prstGeom prst="roundRect">
          <a:avLst>
            <a:gd name="adj" fmla="val 10000"/>
          </a:avLst>
        </a:prstGeom>
        <a:gradFill rotWithShape="0">
          <a:gsLst>
            <a:gs pos="0">
              <a:schemeClr val="accent4">
                <a:hueOff val="0"/>
                <a:satOff val="0"/>
                <a:lumOff val="0"/>
                <a:alphaOff val="0"/>
                <a:lumMod val="110000"/>
                <a:satMod val="105000"/>
                <a:tint val="67000"/>
              </a:schemeClr>
            </a:gs>
            <a:gs pos="50000">
              <a:schemeClr val="accent4">
                <a:hueOff val="0"/>
                <a:satOff val="0"/>
                <a:lumOff val="0"/>
                <a:alphaOff val="0"/>
                <a:lumMod val="105000"/>
                <a:satMod val="103000"/>
                <a:tint val="73000"/>
              </a:schemeClr>
            </a:gs>
            <a:gs pos="100000">
              <a:schemeClr val="accent4">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US" sz="1500" kern="1200" dirty="0" smtClean="0"/>
            <a:t>            Dora Yin</a:t>
          </a:r>
        </a:p>
      </dsp:txBody>
      <dsp:txXfrm>
        <a:off x="7414218" y="1961266"/>
        <a:ext cx="1633374" cy="652343"/>
      </dsp:txXfrm>
    </dsp:sp>
    <dsp:sp modelId="{9DCF3E90-DA71-48C6-A1B3-D82015C908D4}">
      <dsp:nvSpPr>
        <dsp:cNvPr id="0" name=""/>
        <dsp:cNvSpPr/>
      </dsp:nvSpPr>
      <dsp:spPr>
        <a:xfrm>
          <a:off x="6902458" y="1663797"/>
          <a:ext cx="3238142" cy="277173"/>
        </a:xfrm>
        <a:custGeom>
          <a:avLst/>
          <a:gdLst/>
          <a:ahLst/>
          <a:cxnLst/>
          <a:rect l="0" t="0" r="0" b="0"/>
          <a:pathLst>
            <a:path>
              <a:moveTo>
                <a:pt x="0" y="0"/>
              </a:moveTo>
              <a:lnTo>
                <a:pt x="0" y="138586"/>
              </a:lnTo>
              <a:lnTo>
                <a:pt x="3238142" y="138586"/>
              </a:lnTo>
              <a:lnTo>
                <a:pt x="3238142" y="277173"/>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133290F-2546-43BF-8F9A-7A25D2DFE3F5}">
      <dsp:nvSpPr>
        <dsp:cNvPr id="0" name=""/>
        <dsp:cNvSpPr/>
      </dsp:nvSpPr>
      <dsp:spPr>
        <a:xfrm>
          <a:off x="9379708" y="1940971"/>
          <a:ext cx="1521786" cy="692933"/>
        </a:xfrm>
        <a:prstGeom prst="roundRect">
          <a:avLst>
            <a:gd name="adj" fmla="val 10000"/>
          </a:avLst>
        </a:prstGeom>
        <a:gradFill rotWithShape="0">
          <a:gsLst>
            <a:gs pos="0">
              <a:schemeClr val="accent4">
                <a:hueOff val="0"/>
                <a:satOff val="0"/>
                <a:lumOff val="0"/>
                <a:alphaOff val="0"/>
                <a:lumMod val="110000"/>
                <a:satMod val="105000"/>
                <a:tint val="67000"/>
              </a:schemeClr>
            </a:gs>
            <a:gs pos="50000">
              <a:schemeClr val="accent4">
                <a:hueOff val="0"/>
                <a:satOff val="0"/>
                <a:lumOff val="0"/>
                <a:alphaOff val="0"/>
                <a:lumMod val="105000"/>
                <a:satMod val="103000"/>
                <a:tint val="73000"/>
              </a:schemeClr>
            </a:gs>
            <a:gs pos="100000">
              <a:schemeClr val="accent4">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US" sz="1500" kern="1200" dirty="0" smtClean="0"/>
            <a:t>           Wendy     </a:t>
          </a:r>
          <a:br>
            <a:rPr lang="en-US" sz="1500" kern="1200" dirty="0" smtClean="0"/>
          </a:br>
          <a:r>
            <a:rPr lang="en-US" sz="1500" kern="1200" dirty="0" smtClean="0"/>
            <a:t>       Wan</a:t>
          </a:r>
        </a:p>
      </dsp:txBody>
      <dsp:txXfrm>
        <a:off x="9400003" y="1961266"/>
        <a:ext cx="1481196" cy="65234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84E8D5-166D-4670-BFD8-54C341CE8D90}">
      <dsp:nvSpPr>
        <dsp:cNvPr id="0" name=""/>
        <dsp:cNvSpPr/>
      </dsp:nvSpPr>
      <dsp:spPr>
        <a:xfrm>
          <a:off x="3251199" y="0"/>
          <a:ext cx="4876800" cy="1065918"/>
        </a:xfrm>
        <a:prstGeom prst="rightArrow">
          <a:avLst>
            <a:gd name="adj1" fmla="val 75000"/>
            <a:gd name="adj2" fmla="val 50000"/>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605" tIns="14605" rIns="14605" bIns="14605" numCol="1" spcCol="1270" anchor="t" anchorCtr="0">
          <a:noAutofit/>
        </a:bodyPr>
        <a:lstStyle/>
        <a:p>
          <a:pPr marL="228600" lvl="1" indent="-228600" algn="l" defTabSz="1022350">
            <a:lnSpc>
              <a:spcPct val="90000"/>
            </a:lnSpc>
            <a:spcBef>
              <a:spcPct val="0"/>
            </a:spcBef>
            <a:spcAft>
              <a:spcPct val="15000"/>
            </a:spcAft>
            <a:buChar char="••"/>
          </a:pPr>
          <a:endParaRPr lang="zh-CN" altLang="en-US" sz="2300" kern="1200" dirty="0"/>
        </a:p>
        <a:p>
          <a:pPr marL="228600" lvl="1" indent="-228600" algn="l" defTabSz="1022350">
            <a:lnSpc>
              <a:spcPct val="90000"/>
            </a:lnSpc>
            <a:spcBef>
              <a:spcPct val="0"/>
            </a:spcBef>
            <a:spcAft>
              <a:spcPct val="15000"/>
            </a:spcAft>
            <a:buChar char="••"/>
          </a:pPr>
          <a:endParaRPr lang="zh-CN" altLang="en-US" sz="2300" kern="1200"/>
        </a:p>
      </dsp:txBody>
      <dsp:txXfrm>
        <a:off x="3251199" y="133240"/>
        <a:ext cx="4477081" cy="799438"/>
      </dsp:txXfrm>
    </dsp:sp>
    <dsp:sp modelId="{B232F7DF-CF77-4882-8F11-45A7289E4092}">
      <dsp:nvSpPr>
        <dsp:cNvPr id="0" name=""/>
        <dsp:cNvSpPr/>
      </dsp:nvSpPr>
      <dsp:spPr>
        <a:xfrm>
          <a:off x="0" y="0"/>
          <a:ext cx="3251200" cy="1065918"/>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5740" tIns="102870" rIns="205740" bIns="102870" numCol="1" spcCol="1270" anchor="ctr" anchorCtr="0">
          <a:noAutofit/>
        </a:bodyPr>
        <a:lstStyle/>
        <a:p>
          <a:pPr lvl="0" algn="ctr" defTabSz="2400300">
            <a:lnSpc>
              <a:spcPct val="90000"/>
            </a:lnSpc>
            <a:spcBef>
              <a:spcPct val="0"/>
            </a:spcBef>
            <a:spcAft>
              <a:spcPct val="35000"/>
            </a:spcAft>
          </a:pPr>
          <a:r>
            <a:rPr lang="en-US" altLang="zh-CN" sz="5400" kern="1200" dirty="0" smtClean="0"/>
            <a:t>APQP</a:t>
          </a:r>
          <a:endParaRPr lang="zh-CN" altLang="en-US" sz="5400" kern="1200" dirty="0"/>
        </a:p>
      </dsp:txBody>
      <dsp:txXfrm>
        <a:off x="52034" y="52034"/>
        <a:ext cx="3147132" cy="961850"/>
      </dsp:txXfrm>
    </dsp:sp>
    <dsp:sp modelId="{6868C48A-4E5A-4E4A-829D-C52143F28546}">
      <dsp:nvSpPr>
        <dsp:cNvPr id="0" name=""/>
        <dsp:cNvSpPr/>
      </dsp:nvSpPr>
      <dsp:spPr>
        <a:xfrm>
          <a:off x="3251199" y="1172510"/>
          <a:ext cx="4876800" cy="1065918"/>
        </a:xfrm>
        <a:prstGeom prst="rightArrow">
          <a:avLst>
            <a:gd name="adj1" fmla="val 75000"/>
            <a:gd name="adj2" fmla="val 50000"/>
          </a:avLst>
        </a:prstGeom>
        <a:solidFill>
          <a:schemeClr val="accent4">
            <a:tint val="40000"/>
            <a:alpha val="90000"/>
            <a:hueOff val="5756959"/>
            <a:satOff val="-30630"/>
            <a:lumOff val="-1745"/>
            <a:alphaOff val="0"/>
          </a:schemeClr>
        </a:solidFill>
        <a:ln w="12700" cap="flat" cmpd="sng" algn="ctr">
          <a:solidFill>
            <a:schemeClr val="accent4">
              <a:tint val="40000"/>
              <a:alpha val="90000"/>
              <a:hueOff val="5756959"/>
              <a:satOff val="-30630"/>
              <a:lumOff val="-174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605" tIns="14605" rIns="14605" bIns="14605" numCol="1" spcCol="1270" anchor="t" anchorCtr="0">
          <a:noAutofit/>
        </a:bodyPr>
        <a:lstStyle/>
        <a:p>
          <a:pPr marL="228600" lvl="1" indent="-228600" algn="l" defTabSz="1022350">
            <a:lnSpc>
              <a:spcPct val="90000"/>
            </a:lnSpc>
            <a:spcBef>
              <a:spcPct val="0"/>
            </a:spcBef>
            <a:spcAft>
              <a:spcPct val="15000"/>
            </a:spcAft>
            <a:buChar char="••"/>
          </a:pPr>
          <a:endParaRPr lang="zh-CN" altLang="en-US" sz="2300" kern="1200"/>
        </a:p>
        <a:p>
          <a:pPr marL="228600" lvl="1" indent="-228600" algn="l" defTabSz="1022350">
            <a:lnSpc>
              <a:spcPct val="90000"/>
            </a:lnSpc>
            <a:spcBef>
              <a:spcPct val="0"/>
            </a:spcBef>
            <a:spcAft>
              <a:spcPct val="15000"/>
            </a:spcAft>
            <a:buChar char="••"/>
          </a:pPr>
          <a:endParaRPr lang="zh-CN" altLang="en-US" sz="2300" kern="1200" dirty="0"/>
        </a:p>
      </dsp:txBody>
      <dsp:txXfrm>
        <a:off x="3251199" y="1305750"/>
        <a:ext cx="4477081" cy="799438"/>
      </dsp:txXfrm>
    </dsp:sp>
    <dsp:sp modelId="{B5D382DB-AE86-4A40-832F-86138924D3F3}">
      <dsp:nvSpPr>
        <dsp:cNvPr id="0" name=""/>
        <dsp:cNvSpPr/>
      </dsp:nvSpPr>
      <dsp:spPr>
        <a:xfrm>
          <a:off x="0" y="1172510"/>
          <a:ext cx="3251200" cy="1065918"/>
        </a:xfrm>
        <a:prstGeom prst="roundRect">
          <a:avLst/>
        </a:prstGeom>
        <a:solidFill>
          <a:schemeClr val="accent4">
            <a:hueOff val="5197846"/>
            <a:satOff val="-23984"/>
            <a:lumOff val="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5740" tIns="102870" rIns="205740" bIns="102870" numCol="1" spcCol="1270" anchor="ctr" anchorCtr="0">
          <a:noAutofit/>
        </a:bodyPr>
        <a:lstStyle/>
        <a:p>
          <a:pPr lvl="0" algn="ctr" defTabSz="2400300">
            <a:lnSpc>
              <a:spcPct val="90000"/>
            </a:lnSpc>
            <a:spcBef>
              <a:spcPct val="0"/>
            </a:spcBef>
            <a:spcAft>
              <a:spcPct val="35000"/>
            </a:spcAft>
          </a:pPr>
          <a:r>
            <a:rPr lang="en-US" altLang="zh-CN" sz="5400" kern="1200" dirty="0" smtClean="0"/>
            <a:t>PPAP</a:t>
          </a:r>
          <a:endParaRPr lang="zh-CN" altLang="en-US" sz="5400" kern="1200" dirty="0"/>
        </a:p>
      </dsp:txBody>
      <dsp:txXfrm>
        <a:off x="52034" y="1224544"/>
        <a:ext cx="3147132" cy="961850"/>
      </dsp:txXfrm>
    </dsp:sp>
    <dsp:sp modelId="{4E46F347-546A-43A3-8F7C-8BF7FE0FFAB2}">
      <dsp:nvSpPr>
        <dsp:cNvPr id="0" name=""/>
        <dsp:cNvSpPr/>
      </dsp:nvSpPr>
      <dsp:spPr>
        <a:xfrm>
          <a:off x="3251199" y="2345021"/>
          <a:ext cx="4876800" cy="1065918"/>
        </a:xfrm>
        <a:prstGeom prst="rightArrow">
          <a:avLst>
            <a:gd name="adj1" fmla="val 75000"/>
            <a:gd name="adj2" fmla="val 50000"/>
          </a:avLst>
        </a:prstGeom>
        <a:solidFill>
          <a:schemeClr val="accent4">
            <a:tint val="40000"/>
            <a:alpha val="90000"/>
            <a:hueOff val="11513918"/>
            <a:satOff val="-61261"/>
            <a:lumOff val="-3490"/>
            <a:alphaOff val="0"/>
          </a:schemeClr>
        </a:solidFill>
        <a:ln w="12700" cap="flat" cmpd="sng" algn="ctr">
          <a:solidFill>
            <a:schemeClr val="accent4">
              <a:tint val="40000"/>
              <a:alpha val="90000"/>
              <a:hueOff val="11513918"/>
              <a:satOff val="-61261"/>
              <a:lumOff val="-349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B4DC348-3B24-446F-80F6-76E99FF79702}">
      <dsp:nvSpPr>
        <dsp:cNvPr id="0" name=""/>
        <dsp:cNvSpPr/>
      </dsp:nvSpPr>
      <dsp:spPr>
        <a:xfrm>
          <a:off x="0" y="2345021"/>
          <a:ext cx="3251200" cy="1065918"/>
        </a:xfrm>
        <a:prstGeom prst="roundRect">
          <a:avLst/>
        </a:prstGeom>
        <a:solidFill>
          <a:schemeClr val="accent4">
            <a:hueOff val="10395692"/>
            <a:satOff val="-47968"/>
            <a:lumOff val="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5740" tIns="102870" rIns="205740" bIns="102870" numCol="1" spcCol="1270" anchor="ctr" anchorCtr="0">
          <a:noAutofit/>
        </a:bodyPr>
        <a:lstStyle/>
        <a:p>
          <a:pPr lvl="0" algn="ctr" defTabSz="2400300">
            <a:lnSpc>
              <a:spcPct val="90000"/>
            </a:lnSpc>
            <a:spcBef>
              <a:spcPct val="0"/>
            </a:spcBef>
            <a:spcAft>
              <a:spcPct val="35000"/>
            </a:spcAft>
          </a:pPr>
          <a:r>
            <a:rPr lang="en-US" altLang="zh-CN" sz="5400" kern="1200" dirty="0" smtClean="0"/>
            <a:t>PPQP</a:t>
          </a:r>
          <a:endParaRPr lang="zh-CN" altLang="en-US" sz="5400" kern="1200" dirty="0"/>
        </a:p>
      </dsp:txBody>
      <dsp:txXfrm>
        <a:off x="52034" y="2397055"/>
        <a:ext cx="3147132" cy="96185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78A014-AE7E-46DC-BAF7-636BF857617A}">
      <dsp:nvSpPr>
        <dsp:cNvPr id="0" name=""/>
        <dsp:cNvSpPr/>
      </dsp:nvSpPr>
      <dsp:spPr>
        <a:xfrm>
          <a:off x="4783" y="0"/>
          <a:ext cx="4182962" cy="450162"/>
        </a:xfrm>
        <a:prstGeom prst="homePlat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122682" tIns="61341" rIns="30671" bIns="61341" numCol="1" spcCol="1270" anchor="ctr" anchorCtr="0">
          <a:noAutofit/>
        </a:bodyPr>
        <a:lstStyle/>
        <a:p>
          <a:pPr lvl="0" algn="ctr" defTabSz="1022350">
            <a:lnSpc>
              <a:spcPct val="90000"/>
            </a:lnSpc>
            <a:spcBef>
              <a:spcPct val="0"/>
            </a:spcBef>
            <a:spcAft>
              <a:spcPct val="35000"/>
            </a:spcAft>
          </a:pPr>
          <a:r>
            <a:rPr lang="en-US" altLang="zh-CN" sz="2300" kern="1200" dirty="0" smtClean="0"/>
            <a:t>PPQP</a:t>
          </a:r>
          <a:endParaRPr lang="zh-CN" altLang="en-US" sz="2300" kern="1200" dirty="0"/>
        </a:p>
      </dsp:txBody>
      <dsp:txXfrm>
        <a:off x="4783" y="0"/>
        <a:ext cx="4070422" cy="450162"/>
      </dsp:txXfrm>
    </dsp:sp>
    <dsp:sp modelId="{87041AB3-EA7B-4CFE-B0DE-934F892B9D81}">
      <dsp:nvSpPr>
        <dsp:cNvPr id="0" name=""/>
        <dsp:cNvSpPr/>
      </dsp:nvSpPr>
      <dsp:spPr>
        <a:xfrm>
          <a:off x="3351153" y="0"/>
          <a:ext cx="4182962" cy="450162"/>
        </a:xfrm>
        <a:prstGeom prst="chevron">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92012" tIns="61341" rIns="30671" bIns="61341" numCol="1" spcCol="1270" anchor="ctr" anchorCtr="0">
          <a:noAutofit/>
        </a:bodyPr>
        <a:lstStyle/>
        <a:p>
          <a:pPr lvl="0" algn="ctr" defTabSz="1022350">
            <a:lnSpc>
              <a:spcPct val="90000"/>
            </a:lnSpc>
            <a:spcBef>
              <a:spcPct val="0"/>
            </a:spcBef>
            <a:spcAft>
              <a:spcPct val="35000"/>
            </a:spcAft>
          </a:pPr>
          <a:r>
            <a:rPr lang="en-US" altLang="zh-CN" sz="2300" kern="1200" dirty="0" smtClean="0"/>
            <a:t>APQP</a:t>
          </a:r>
          <a:endParaRPr lang="zh-CN" altLang="en-US" sz="2300" kern="1200" dirty="0"/>
        </a:p>
      </dsp:txBody>
      <dsp:txXfrm>
        <a:off x="3576234" y="0"/>
        <a:ext cx="3732800" cy="450162"/>
      </dsp:txXfrm>
    </dsp:sp>
    <dsp:sp modelId="{611C32C9-0EDE-4D48-8FF5-B8A4415F55AF}">
      <dsp:nvSpPr>
        <dsp:cNvPr id="0" name=""/>
        <dsp:cNvSpPr/>
      </dsp:nvSpPr>
      <dsp:spPr>
        <a:xfrm>
          <a:off x="6697523" y="0"/>
          <a:ext cx="4182962" cy="450162"/>
        </a:xfrm>
        <a:prstGeom prst="chevron">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92012" tIns="61341" rIns="30671" bIns="61341" numCol="1" spcCol="1270" anchor="ctr" anchorCtr="0">
          <a:noAutofit/>
        </a:bodyPr>
        <a:lstStyle/>
        <a:p>
          <a:pPr lvl="0" algn="ctr" defTabSz="1022350">
            <a:lnSpc>
              <a:spcPct val="90000"/>
            </a:lnSpc>
            <a:spcBef>
              <a:spcPct val="0"/>
            </a:spcBef>
            <a:spcAft>
              <a:spcPct val="35000"/>
            </a:spcAft>
          </a:pPr>
          <a:r>
            <a:rPr lang="en-US" altLang="zh-CN" sz="2300" kern="1200" dirty="0" smtClean="0"/>
            <a:t>PPAP</a:t>
          </a:r>
          <a:endParaRPr lang="zh-CN" altLang="en-US" sz="2300" kern="1200" dirty="0"/>
        </a:p>
      </dsp:txBody>
      <dsp:txXfrm>
        <a:off x="6922604" y="0"/>
        <a:ext cx="3732800" cy="450162"/>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79BB9DF-0ADB-45BD-99EF-54FBBAB67BD8}" type="datetimeFigureOut">
              <a:rPr lang="en-US" smtClean="0"/>
              <a:t>2/2/2018</a:t>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04E6F6B-A4A2-4B88-819C-9934C1BE4871}" type="slidenum">
              <a:rPr lang="en-US" smtClean="0"/>
              <a:t>‹#›</a:t>
            </a:fld>
            <a:endParaRPr lang="en-US" dirty="0"/>
          </a:p>
        </p:txBody>
      </p:sp>
    </p:spTree>
    <p:extLst>
      <p:ext uri="{BB962C8B-B14F-4D97-AF65-F5344CB8AC3E}">
        <p14:creationId xmlns:p14="http://schemas.microsoft.com/office/powerpoint/2010/main" val="115453361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C9AC4A0-4B9E-466B-BC2D-5087B96453CC}" type="datetimeFigureOut">
              <a:rPr lang="en-US" smtClean="0"/>
              <a:t>2/2/2018</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2B62C03-1C9A-42A1-83FF-C4CBECB25F4F}" type="slidenum">
              <a:rPr lang="en-US" smtClean="0"/>
              <a:t>‹#›</a:t>
            </a:fld>
            <a:endParaRPr lang="en-US" dirty="0"/>
          </a:p>
        </p:txBody>
      </p:sp>
    </p:spTree>
    <p:extLst>
      <p:ext uri="{BB962C8B-B14F-4D97-AF65-F5344CB8AC3E}">
        <p14:creationId xmlns:p14="http://schemas.microsoft.com/office/powerpoint/2010/main" val="937946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2B62C03-1C9A-42A1-83FF-C4CBECB25F4F}" type="slidenum">
              <a:rPr lang="en-US" smtClean="0"/>
              <a:t>12</a:t>
            </a:fld>
            <a:endParaRPr lang="en-US" dirty="0"/>
          </a:p>
        </p:txBody>
      </p:sp>
    </p:spTree>
    <p:extLst>
      <p:ext uri="{BB962C8B-B14F-4D97-AF65-F5344CB8AC3E}">
        <p14:creationId xmlns:p14="http://schemas.microsoft.com/office/powerpoint/2010/main" val="1715381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1, need a diagram to demonstrate the whole system’s infrastructure;</a:t>
            </a:r>
          </a:p>
          <a:p>
            <a:r>
              <a:rPr lang="en-US" altLang="zh-CN" dirty="0" smtClean="0"/>
              <a:t>2, need to avoid the single point of failure in our design;</a:t>
            </a:r>
          </a:p>
          <a:p>
            <a:r>
              <a:rPr lang="en-US" altLang="zh-CN" dirty="0" smtClean="0"/>
              <a:t>3, the suggested hardware configuration should be provided here(according to user’s usage situation);</a:t>
            </a:r>
          </a:p>
          <a:p>
            <a:pPr marL="742950" lvl="1" indent="-285750">
              <a:buFont typeface="Arial" panose="020B0604020202020204" pitchFamily="34" charset="0"/>
              <a:buChar char="•"/>
            </a:pPr>
            <a:r>
              <a:rPr lang="en-US" altLang="zh-CN" dirty="0" smtClean="0"/>
              <a:t>Total users number will be 500 or more;</a:t>
            </a:r>
          </a:p>
          <a:p>
            <a:pPr marL="742950" lvl="1" indent="-285750">
              <a:buFont typeface="Arial" panose="020B0604020202020204" pitchFamily="34" charset="0"/>
              <a:buChar char="•"/>
            </a:pPr>
            <a:r>
              <a:rPr lang="en-US" altLang="zh-CN" dirty="0" smtClean="0"/>
              <a:t>According to Li </a:t>
            </a:r>
            <a:r>
              <a:rPr lang="en-US" altLang="zh-CN" dirty="0" err="1" smtClean="0"/>
              <a:t>Zhuo’s</a:t>
            </a:r>
            <a:r>
              <a:rPr lang="en-US" altLang="zh-CN" dirty="0" smtClean="0"/>
              <a:t> estimation, the concurrent users at peak time will be 100-200, </a:t>
            </a:r>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fld id="{1C644791-240A-4B0C-BFB8-3C71B35EA069}" type="slidenum">
              <a:rPr lang="zh-CN" altLang="en-US" smtClean="0"/>
              <a:t>15</a:t>
            </a:fld>
            <a:endParaRPr lang="zh-CN" altLang="en-US"/>
          </a:p>
        </p:txBody>
      </p:sp>
    </p:spTree>
    <p:extLst>
      <p:ext uri="{BB962C8B-B14F-4D97-AF65-F5344CB8AC3E}">
        <p14:creationId xmlns:p14="http://schemas.microsoft.com/office/powerpoint/2010/main" val="12096694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2B62C03-1C9A-42A1-83FF-C4CBECB25F4F}" type="slidenum">
              <a:rPr lang="en-US" smtClean="0"/>
              <a:t>46</a:t>
            </a:fld>
            <a:endParaRPr lang="en-US" dirty="0"/>
          </a:p>
        </p:txBody>
      </p:sp>
    </p:spTree>
    <p:extLst>
      <p:ext uri="{BB962C8B-B14F-4D97-AF65-F5344CB8AC3E}">
        <p14:creationId xmlns:p14="http://schemas.microsoft.com/office/powerpoint/2010/main" val="267802164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5.jpg"/><Relationship Id="rId1" Type="http://schemas.openxmlformats.org/officeDocument/2006/relationships/slideMaster" Target="../slideMasters/slideMaster1.xml"/><Relationship Id="rId4" Type="http://schemas.openxmlformats.org/officeDocument/2006/relationships/image" Target="../media/image6.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5B5A150F-E0E3-4324-8767-B84B6D7CECC3}" type="datetime1">
              <a:rPr lang="en-US" smtClean="0"/>
              <a:t>2/2/2018</a:t>
            </a:fld>
            <a:endParaRPr lang="en-US" dirty="0"/>
          </a:p>
        </p:txBody>
      </p:sp>
      <p:sp>
        <p:nvSpPr>
          <p:cNvPr id="2" name="Title 1"/>
          <p:cNvSpPr>
            <a:spLocks noGrp="1"/>
          </p:cNvSpPr>
          <p:nvPr>
            <p:ph type="ctrTitle" hasCustomPrompt="1"/>
          </p:nvPr>
        </p:nvSpPr>
        <p:spPr>
          <a:xfrm>
            <a:off x="5638800" y="2710869"/>
            <a:ext cx="5130800" cy="1296034"/>
          </a:xfrm>
        </p:spPr>
        <p:txBody>
          <a:bodyPr anchor="t">
            <a:normAutofit/>
          </a:bodyPr>
          <a:lstStyle>
            <a:lvl1pPr algn="l">
              <a:defRPr sz="4000" b="1">
                <a:solidFill>
                  <a:schemeClr val="tx1">
                    <a:lumMod val="50000"/>
                    <a:lumOff val="50000"/>
                  </a:schemeClr>
                </a:solidFill>
              </a:defRPr>
            </a:lvl1pPr>
          </a:lstStyle>
          <a:p>
            <a:r>
              <a:rPr lang="en-US" dirty="0" smtClean="0"/>
              <a:t>Click to edit Master </a:t>
            </a:r>
            <a:br>
              <a:rPr lang="en-US" dirty="0" smtClean="0"/>
            </a:br>
            <a:r>
              <a:rPr lang="en-US" dirty="0" smtClean="0"/>
              <a:t>title style</a:t>
            </a:r>
            <a:endParaRPr lang="en-US" dirty="0"/>
          </a:p>
        </p:txBody>
      </p:sp>
      <p:sp>
        <p:nvSpPr>
          <p:cNvPr id="3" name="Subtitle 2"/>
          <p:cNvSpPr>
            <a:spLocks noGrp="1"/>
          </p:cNvSpPr>
          <p:nvPr>
            <p:ph type="subTitle" idx="1"/>
          </p:nvPr>
        </p:nvSpPr>
        <p:spPr>
          <a:xfrm>
            <a:off x="5638800" y="4021892"/>
            <a:ext cx="4813300" cy="1655762"/>
          </a:xfrm>
        </p:spPr>
        <p:txBody>
          <a:bodyPr/>
          <a:lstStyle>
            <a:lvl1pPr marL="0" indent="0" algn="l">
              <a:buNone/>
              <a:defRPr sz="2400">
                <a:solidFill>
                  <a:schemeClr val="tx1">
                    <a:lumMod val="50000"/>
                    <a:lumOff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pic>
        <p:nvPicPr>
          <p:cNvPr id="13" name="Picture 12"/>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735748" y="2648867"/>
            <a:ext cx="3335026" cy="1278427"/>
          </a:xfrm>
          <a:prstGeom prst="rect">
            <a:avLst/>
          </a:prstGeom>
        </p:spPr>
      </p:pic>
      <p:pic>
        <p:nvPicPr>
          <p:cNvPr id="17" name="Picture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6400" y="6168961"/>
            <a:ext cx="10058400" cy="231919"/>
          </a:xfrm>
          <a:prstGeom prst="rect">
            <a:avLst/>
          </a:prstGeom>
        </p:spPr>
      </p:pic>
      <p:sp>
        <p:nvSpPr>
          <p:cNvPr id="14" name="Footer Placeholder 4"/>
          <p:cNvSpPr txBox="1">
            <a:spLocks/>
          </p:cNvSpPr>
          <p:nvPr/>
        </p:nvSpPr>
        <p:spPr>
          <a:xfrm>
            <a:off x="3390900" y="6105525"/>
            <a:ext cx="41148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smtClean="0"/>
              <a:t>© Omnex Systems 2018</a:t>
            </a:r>
            <a:endParaRPr lang="en-US" dirty="0"/>
          </a:p>
        </p:txBody>
      </p:sp>
      <p:cxnSp>
        <p:nvCxnSpPr>
          <p:cNvPr id="20" name="Straight Connector 19"/>
          <p:cNvCxnSpPr/>
          <p:nvPr/>
        </p:nvCxnSpPr>
        <p:spPr>
          <a:xfrm>
            <a:off x="5435600" y="2784157"/>
            <a:ext cx="0" cy="1054742"/>
          </a:xfrm>
          <a:prstGeom prst="line">
            <a:avLst/>
          </a:prstGeom>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16464737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0EE6A56-E61D-4573-912D-17F4C7FAD4F8}" type="datetime1">
              <a:rPr lang="en-US" smtClean="0"/>
              <a:t>2/2/2018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AAD5ECD-343E-48F9-81F3-C8321E8CABA4}" type="slidenum">
              <a:rPr lang="en-US" smtClean="0"/>
              <a:t>‹#›</a:t>
            </a:fld>
            <a:endParaRPr lang="en-US" dirty="0"/>
          </a:p>
        </p:txBody>
      </p:sp>
    </p:spTree>
    <p:extLst>
      <p:ext uri="{BB962C8B-B14F-4D97-AF65-F5344CB8AC3E}">
        <p14:creationId xmlns:p14="http://schemas.microsoft.com/office/powerpoint/2010/main" val="38257162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DC1767F-575E-4699-A59C-7DE5EB9ADBC2}" type="datetime1">
              <a:rPr lang="en-US" smtClean="0"/>
              <a:t>2/2/2018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AAD5ECD-343E-48F9-81F3-C8321E8CABA4}" type="slidenum">
              <a:rPr lang="en-US" smtClean="0"/>
              <a:t>‹#›</a:t>
            </a:fld>
            <a:endParaRPr lang="en-US" dirty="0"/>
          </a:p>
        </p:txBody>
      </p:sp>
    </p:spTree>
    <p:extLst>
      <p:ext uri="{BB962C8B-B14F-4D97-AF65-F5344CB8AC3E}">
        <p14:creationId xmlns:p14="http://schemas.microsoft.com/office/powerpoint/2010/main" val="30116228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FE18E35-CAAB-4E43-B2EB-342B47DE5BF8}" type="datetime1">
              <a:rPr lang="en-US" smtClean="0"/>
              <a:t>2/2/2018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AAD5ECD-343E-48F9-81F3-C8321E8CABA4}" type="slidenum">
              <a:rPr lang="en-US" smtClean="0"/>
              <a:t>‹#›</a:t>
            </a:fld>
            <a:endParaRPr lang="en-US" dirty="0"/>
          </a:p>
        </p:txBody>
      </p:sp>
    </p:spTree>
    <p:extLst>
      <p:ext uri="{BB962C8B-B14F-4D97-AF65-F5344CB8AC3E}">
        <p14:creationId xmlns:p14="http://schemas.microsoft.com/office/powerpoint/2010/main" val="194650819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and Content 1">
    <p:spTree>
      <p:nvGrpSpPr>
        <p:cNvPr id="1" name=""/>
        <p:cNvGrpSpPr/>
        <p:nvPr/>
      </p:nvGrpSpPr>
      <p:grpSpPr>
        <a:xfrm>
          <a:off x="0" y="0"/>
          <a:ext cx="0" cy="0"/>
          <a:chOff x="0" y="0"/>
          <a:chExt cx="0" cy="0"/>
        </a:xfrm>
      </p:grpSpPr>
      <p:sp>
        <p:nvSpPr>
          <p:cNvPr id="9" name="Text Placeholder 8"/>
          <p:cNvSpPr>
            <a:spLocks noGrp="1"/>
          </p:cNvSpPr>
          <p:nvPr>
            <p:ph type="body" sz="quarter" idx="13"/>
          </p:nvPr>
        </p:nvSpPr>
        <p:spPr>
          <a:xfrm>
            <a:off x="493484" y="765175"/>
            <a:ext cx="11184000" cy="969282"/>
          </a:xfrm>
        </p:spPr>
        <p:txBody>
          <a:bodyPr>
            <a:normAutofit/>
          </a:bodyPr>
          <a:lstStyle>
            <a:lvl1pPr marL="0" indent="0">
              <a:buNone/>
              <a:defRPr sz="3000" b="0">
                <a:solidFill>
                  <a:srgbClr val="575757"/>
                </a:solidFill>
              </a:defRPr>
            </a:lvl1pPr>
          </a:lstStyle>
          <a:p>
            <a:pPr lvl="0"/>
            <a:r>
              <a:rPr lang="en-US" smtClean="0"/>
              <a:t>Click to edit Master text styles</a:t>
            </a:r>
          </a:p>
        </p:txBody>
      </p:sp>
      <p:sp>
        <p:nvSpPr>
          <p:cNvPr id="14" name="Title Placeholder 1"/>
          <p:cNvSpPr>
            <a:spLocks noGrp="1"/>
          </p:cNvSpPr>
          <p:nvPr>
            <p:ph type="title"/>
          </p:nvPr>
        </p:nvSpPr>
        <p:spPr>
          <a:xfrm>
            <a:off x="493484" y="295683"/>
            <a:ext cx="11184000" cy="469492"/>
          </a:xfrm>
          <a:prstGeom prst="rect">
            <a:avLst/>
          </a:prstGeom>
        </p:spPr>
        <p:txBody>
          <a:bodyPr vert="horz" lIns="0" tIns="0" rIns="0" bIns="0" rtlCol="0" anchor="t" anchorCtr="0">
            <a:noAutofit/>
          </a:bodyPr>
          <a:lstStyle/>
          <a:p>
            <a:r>
              <a:rPr lang="en-US" smtClean="0"/>
              <a:t>Click to edit Master title style</a:t>
            </a:r>
            <a:endParaRPr lang="en-GB" dirty="0"/>
          </a:p>
        </p:txBody>
      </p:sp>
      <p:sp>
        <p:nvSpPr>
          <p:cNvPr id="20" name="Text Placeholder 19"/>
          <p:cNvSpPr>
            <a:spLocks noGrp="1"/>
          </p:cNvSpPr>
          <p:nvPr>
            <p:ph type="body" sz="quarter" idx="14"/>
          </p:nvPr>
        </p:nvSpPr>
        <p:spPr>
          <a:xfrm>
            <a:off x="494400" y="1810800"/>
            <a:ext cx="11184000" cy="4536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6" name="Slide Number Placeholder 7"/>
          <p:cNvSpPr>
            <a:spLocks noGrp="1"/>
          </p:cNvSpPr>
          <p:nvPr>
            <p:ph type="sldNum" sz="quarter" idx="4"/>
          </p:nvPr>
        </p:nvSpPr>
        <p:spPr>
          <a:xfrm>
            <a:off x="10629328" y="6407835"/>
            <a:ext cx="1056117" cy="252000"/>
          </a:xfrm>
          <a:prstGeom prst="rect">
            <a:avLst/>
          </a:prstGeom>
        </p:spPr>
        <p:txBody>
          <a:bodyPr vert="horz" lIns="0" tIns="0" rIns="0" bIns="0" rtlCol="0" anchor="ctr" anchorCtr="0"/>
          <a:lstStyle>
            <a:lvl1pPr algn="r">
              <a:defRPr sz="800" b="0">
                <a:solidFill>
                  <a:srgbClr val="8C8C8C"/>
                </a:solidFill>
              </a:defRPr>
            </a:lvl1pPr>
          </a:lstStyle>
          <a:p>
            <a:fld id="{95CC1D26-A9BD-4BDE-BDD9-08EDBAE96860}" type="slidenum">
              <a:rPr lang="en-GB" smtClean="0"/>
              <a:pPr/>
              <a:t>‹#›</a:t>
            </a:fld>
            <a:endParaRPr lang="en-GB" dirty="0"/>
          </a:p>
        </p:txBody>
      </p:sp>
      <p:sp>
        <p:nvSpPr>
          <p:cNvPr id="7" name="Footer Placeholder 3"/>
          <p:cNvSpPr>
            <a:spLocks noGrp="1"/>
          </p:cNvSpPr>
          <p:nvPr>
            <p:ph type="ftr" sz="quarter" idx="3"/>
          </p:nvPr>
        </p:nvSpPr>
        <p:spPr>
          <a:xfrm>
            <a:off x="493485" y="6407835"/>
            <a:ext cx="10079297" cy="252000"/>
          </a:xfrm>
          <a:prstGeom prst="rect">
            <a:avLst/>
          </a:prstGeom>
        </p:spPr>
        <p:txBody>
          <a:bodyPr/>
          <a:lstStyle/>
          <a:p>
            <a:pPr eaLnBrk="0" hangingPunct="0">
              <a:tabLst>
                <a:tab pos="8342313" algn="r"/>
              </a:tabLst>
              <a:defRPr/>
            </a:pPr>
            <a:r>
              <a:rPr lang="en-CA" sz="800" smtClean="0">
                <a:solidFill>
                  <a:srgbClr val="8C8C8C"/>
                </a:solidFill>
              </a:rPr>
              <a:t>Cpyright © 2018 Omnex Inc. </a:t>
            </a:r>
            <a:endParaRPr lang="en-CA" sz="800" dirty="0">
              <a:solidFill>
                <a:srgbClr val="8C8C8C"/>
              </a:solidFill>
            </a:endParaRPr>
          </a:p>
        </p:txBody>
      </p:sp>
    </p:spTree>
    <p:extLst>
      <p:ext uri="{BB962C8B-B14F-4D97-AF65-F5344CB8AC3E}">
        <p14:creationId xmlns:p14="http://schemas.microsoft.com/office/powerpoint/2010/main" val="3675036083"/>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0A0BE26-2765-4E80-BF11-6A2BC2D55D32}" type="datetime1">
              <a:rPr lang="en-US" smtClean="0"/>
              <a:t>2/2/2018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AAD5ECD-343E-48F9-81F3-C8321E8CABA4}" type="slidenum">
              <a:rPr lang="en-US" smtClean="0"/>
              <a:t>‹#›</a:t>
            </a:fld>
            <a:endParaRPr lang="en-US" dirty="0"/>
          </a:p>
        </p:txBody>
      </p:sp>
    </p:spTree>
    <p:extLst>
      <p:ext uri="{BB962C8B-B14F-4D97-AF65-F5344CB8AC3E}">
        <p14:creationId xmlns:p14="http://schemas.microsoft.com/office/powerpoint/2010/main" val="4656929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02138E6-63E6-4253-9655-DCE45EBA52C9}" type="datetime1">
              <a:rPr lang="en-US" smtClean="0"/>
              <a:t>2/2/2018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AAD5ECD-343E-48F9-81F3-C8321E8CABA4}" type="slidenum">
              <a:rPr lang="en-US" smtClean="0"/>
              <a:t>‹#›</a:t>
            </a:fld>
            <a:endParaRPr lang="en-US" dirty="0"/>
          </a:p>
        </p:txBody>
      </p:sp>
    </p:spTree>
    <p:extLst>
      <p:ext uri="{BB962C8B-B14F-4D97-AF65-F5344CB8AC3E}">
        <p14:creationId xmlns:p14="http://schemas.microsoft.com/office/powerpoint/2010/main" val="21941948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AAFE51D-AE7F-49A2-83EF-8CD7359CA575}" type="datetime1">
              <a:rPr lang="en-US" smtClean="0"/>
              <a:t>2/2/2018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AAD5ECD-343E-48F9-81F3-C8321E8CABA4}" type="slidenum">
              <a:rPr lang="en-US" smtClean="0"/>
              <a:t>‹#›</a:t>
            </a:fld>
            <a:endParaRPr lang="en-US" dirty="0"/>
          </a:p>
        </p:txBody>
      </p:sp>
    </p:spTree>
    <p:extLst>
      <p:ext uri="{BB962C8B-B14F-4D97-AF65-F5344CB8AC3E}">
        <p14:creationId xmlns:p14="http://schemas.microsoft.com/office/powerpoint/2010/main" val="32543952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90228FAD-515A-4E7B-8FB0-40F3CA31B10E}" type="datetime1">
              <a:rPr lang="en-US" smtClean="0"/>
              <a:t>2/2/2018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AAD5ECD-343E-48F9-81F3-C8321E8CABA4}" type="slidenum">
              <a:rPr lang="en-US" smtClean="0"/>
              <a:t>‹#›</a:t>
            </a:fld>
            <a:endParaRPr lang="en-US" dirty="0"/>
          </a:p>
        </p:txBody>
      </p:sp>
    </p:spTree>
    <p:extLst>
      <p:ext uri="{BB962C8B-B14F-4D97-AF65-F5344CB8AC3E}">
        <p14:creationId xmlns:p14="http://schemas.microsoft.com/office/powerpoint/2010/main" val="20128368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67496410-F0C2-4BA6-92BE-F36B0DC1A651}" type="datetime1">
              <a:rPr lang="en-US" smtClean="0"/>
              <a:t>2/2/2018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AAD5ECD-343E-48F9-81F3-C8321E8CABA4}" type="slidenum">
              <a:rPr lang="en-US" smtClean="0"/>
              <a:t>‹#›</a:t>
            </a:fld>
            <a:endParaRPr lang="en-US" dirty="0"/>
          </a:p>
        </p:txBody>
      </p:sp>
    </p:spTree>
    <p:extLst>
      <p:ext uri="{BB962C8B-B14F-4D97-AF65-F5344CB8AC3E}">
        <p14:creationId xmlns:p14="http://schemas.microsoft.com/office/powerpoint/2010/main" val="4377558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53B6457-64E9-4E44-B020-801800DE76A4}" type="datetime1">
              <a:rPr lang="en-US" smtClean="0"/>
              <a:t>2/2/2018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AAD5ECD-343E-48F9-81F3-C8321E8CABA4}" type="slidenum">
              <a:rPr lang="en-US" smtClean="0"/>
              <a:t>‹#›</a:t>
            </a:fld>
            <a:endParaRPr lang="en-US" dirty="0"/>
          </a:p>
        </p:txBody>
      </p:sp>
      <p:sp>
        <p:nvSpPr>
          <p:cNvPr id="6" name="Rectangle 5"/>
          <p:cNvSpPr/>
          <p:nvPr userDrawn="1"/>
        </p:nvSpPr>
        <p:spPr>
          <a:xfrm>
            <a:off x="11335657" y="-17146"/>
            <a:ext cx="1524000" cy="9460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023528838"/>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5EB31B8-9E2A-4AF3-BADF-90276ED7AACC}" type="datetime1">
              <a:rPr lang="en-US" smtClean="0"/>
              <a:t>2/2/2018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AAD5ECD-343E-48F9-81F3-C8321E8CABA4}" type="slidenum">
              <a:rPr lang="en-US" smtClean="0"/>
              <a:t>‹#›</a:t>
            </a:fld>
            <a:endParaRPr lang="en-US" dirty="0"/>
          </a:p>
        </p:txBody>
      </p:sp>
    </p:spTree>
    <p:extLst>
      <p:ext uri="{BB962C8B-B14F-4D97-AF65-F5344CB8AC3E}">
        <p14:creationId xmlns:p14="http://schemas.microsoft.com/office/powerpoint/2010/main" val="23323227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AFCC26A-E539-42A8-AB6B-28627DBD2486}" type="datetime1">
              <a:rPr lang="en-US" smtClean="0"/>
              <a:t>2/2/2018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AAD5ECD-343E-48F9-81F3-C8321E8CABA4}" type="slidenum">
              <a:rPr lang="en-US" smtClean="0"/>
              <a:t>‹#›</a:t>
            </a:fld>
            <a:endParaRPr lang="en-US" dirty="0"/>
          </a:p>
        </p:txBody>
      </p:sp>
    </p:spTree>
    <p:extLst>
      <p:ext uri="{BB962C8B-B14F-4D97-AF65-F5344CB8AC3E}">
        <p14:creationId xmlns:p14="http://schemas.microsoft.com/office/powerpoint/2010/main" val="349475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4.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3.jpg"/><Relationship Id="rId2" Type="http://schemas.openxmlformats.org/officeDocument/2006/relationships/slideLayout" Target="../slideLayouts/slideLayout2.xml"/><Relationship Id="rId16"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Rectangle 12"/>
          <p:cNvSpPr/>
          <p:nvPr userDrawn="1"/>
        </p:nvSpPr>
        <p:spPr>
          <a:xfrm>
            <a:off x="11560082" y="228600"/>
            <a:ext cx="809718" cy="52055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0" y="1702"/>
            <a:ext cx="1723533" cy="704649"/>
          </a:xfrm>
          <a:prstGeom prst="rect">
            <a:avLst/>
          </a:prstGeom>
        </p:spPr>
      </p:pic>
      <p:sp>
        <p:nvSpPr>
          <p:cNvPr id="3" name="Text Placeholder 2"/>
          <p:cNvSpPr>
            <a:spLocks noGrp="1"/>
          </p:cNvSpPr>
          <p:nvPr>
            <p:ph type="body" idx="1"/>
          </p:nvPr>
        </p:nvSpPr>
        <p:spPr>
          <a:xfrm>
            <a:off x="355600" y="1325563"/>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557CD95-307E-4478-A533-5A8C045C423A}" type="datetime1">
              <a:rPr lang="en-US" smtClean="0"/>
              <a:t>2/2/2018</a:t>
            </a:fld>
            <a:endParaRPr lang="en-US" dirty="0"/>
          </a:p>
        </p:txBody>
      </p:sp>
      <p:sp>
        <p:nvSpPr>
          <p:cNvPr id="5" name="Footer Placeholder 4"/>
          <p:cNvSpPr>
            <a:spLocks noGrp="1"/>
          </p:cNvSpPr>
          <p:nvPr>
            <p:ph type="ftr" sz="quarter" idx="3"/>
          </p:nvPr>
        </p:nvSpPr>
        <p:spPr>
          <a:xfrm>
            <a:off x="355600" y="6164982"/>
            <a:ext cx="4114800" cy="365125"/>
          </a:xfrm>
          <a:prstGeom prst="rect">
            <a:avLst/>
          </a:prstGeom>
        </p:spPr>
        <p:txBody>
          <a:bodyPr vert="horz" lIns="91440" tIns="45720" rIns="91440" bIns="45720" rtlCol="0" anchor="ctr"/>
          <a:lstStyle>
            <a:lvl1pPr algn="l">
              <a:defRPr sz="1200" b="1">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1699782" y="280510"/>
            <a:ext cx="1673318" cy="365125"/>
          </a:xfrm>
          <a:prstGeom prst="rect">
            <a:avLst/>
          </a:prstGeom>
        </p:spPr>
        <p:txBody>
          <a:bodyPr vert="horz" lIns="91440" tIns="45720" rIns="91440" bIns="45720" rtlCol="0" anchor="ctr"/>
          <a:lstStyle>
            <a:lvl1pPr algn="l">
              <a:defRPr sz="1400" b="1">
                <a:solidFill>
                  <a:schemeClr val="bg1"/>
                </a:solidFill>
              </a:defRPr>
            </a:lvl1pPr>
          </a:lstStyle>
          <a:p>
            <a:fld id="{4AAD5ECD-343E-48F9-81F3-C8321E8CABA4}" type="slidenum">
              <a:rPr lang="en-US" smtClean="0"/>
              <a:t>‹#›</a:t>
            </a:fld>
            <a:endParaRPr lang="en-US" dirty="0"/>
          </a:p>
        </p:txBody>
      </p:sp>
      <p:sp>
        <p:nvSpPr>
          <p:cNvPr id="2" name="Title Placeholder 1"/>
          <p:cNvSpPr>
            <a:spLocks noGrp="1"/>
          </p:cNvSpPr>
          <p:nvPr>
            <p:ph type="title"/>
          </p:nvPr>
        </p:nvSpPr>
        <p:spPr>
          <a:xfrm>
            <a:off x="355600" y="-17146"/>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pic>
        <p:nvPicPr>
          <p:cNvPr id="9" name="Picture 8"/>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9852118" y="6020737"/>
            <a:ext cx="1707964" cy="496168"/>
          </a:xfrm>
          <a:prstGeom prst="rect">
            <a:avLst/>
          </a:prstGeom>
        </p:spPr>
      </p:pic>
      <p:pic>
        <p:nvPicPr>
          <p:cNvPr id="11" name="Picture 10"/>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2130518" y="6181291"/>
            <a:ext cx="6121400" cy="292100"/>
          </a:xfrm>
          <a:prstGeom prst="rect">
            <a:avLst/>
          </a:prstGeom>
        </p:spPr>
      </p:pic>
      <p:pic>
        <p:nvPicPr>
          <p:cNvPr id="7" name="Picture 6"/>
          <p:cNvPicPr>
            <a:picLocks noChangeAspect="1"/>
          </p:cNvPicPr>
          <p:nvPr userDrawn="1"/>
        </p:nvPicPr>
        <p:blipFill>
          <a:blip r:embed="rId18">
            <a:extLst>
              <a:ext uri="{28A0092B-C50C-407E-A947-70E740481C1C}">
                <a14:useLocalDpi xmlns:a14="http://schemas.microsoft.com/office/drawing/2010/main" val="0"/>
              </a:ext>
            </a:extLst>
          </a:blip>
          <a:stretch>
            <a:fillRect/>
          </a:stretch>
        </p:blipFill>
        <p:spPr>
          <a:xfrm>
            <a:off x="354376" y="5920596"/>
            <a:ext cx="1774283" cy="680141"/>
          </a:xfrm>
          <a:prstGeom prst="rect">
            <a:avLst/>
          </a:prstGeom>
        </p:spPr>
      </p:pic>
      <p:pic>
        <p:nvPicPr>
          <p:cNvPr id="14" name="Picture 13"/>
          <p:cNvPicPr>
            <a:picLocks noChangeAspect="1"/>
          </p:cNvPicPr>
          <p:nvPr userDrawn="1"/>
        </p:nvPicPr>
        <p:blipFill>
          <a:blip r:embed="rId15">
            <a:extLst>
              <a:ext uri="{28A0092B-C50C-407E-A947-70E740481C1C}">
                <a14:useLocalDpi xmlns:a14="http://schemas.microsoft.com/office/drawing/2010/main" val="0"/>
              </a:ext>
            </a:extLst>
          </a:blip>
          <a:stretch>
            <a:fillRect/>
          </a:stretch>
        </p:blipFill>
        <p:spPr>
          <a:xfrm rot="10800000">
            <a:off x="10478741" y="6163625"/>
            <a:ext cx="1723533" cy="704649"/>
          </a:xfrm>
          <a:prstGeom prst="rect">
            <a:avLst/>
          </a:prstGeom>
        </p:spPr>
      </p:pic>
    </p:spTree>
    <p:extLst>
      <p:ext uri="{BB962C8B-B14F-4D97-AF65-F5344CB8AC3E}">
        <p14:creationId xmlns:p14="http://schemas.microsoft.com/office/powerpoint/2010/main" val="103722590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hf hdr="0" ftr="0" dt="0"/>
  <p:txStyles>
    <p:titleStyle>
      <a:lvl1pPr algn="l" defTabSz="914400" rtl="0" eaLnBrk="1" latinLnBrk="0" hangingPunct="1">
        <a:lnSpc>
          <a:spcPct val="90000"/>
        </a:lnSpc>
        <a:spcBef>
          <a:spcPct val="0"/>
        </a:spcBef>
        <a:buNone/>
        <a:defRPr sz="3200" b="0" kern="1200">
          <a:solidFill>
            <a:schemeClr val="tx1"/>
          </a:solidFill>
          <a:latin typeface="+mn-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jpe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5.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1.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2.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3.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5.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6.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8.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png"/><Relationship Id="rId18" Type="http://schemas.openxmlformats.org/officeDocument/2006/relationships/image" Target="../media/image18.png"/><Relationship Id="rId3" Type="http://schemas.openxmlformats.org/officeDocument/2006/relationships/diagramLayout" Target="../diagrams/layout1.xml"/><Relationship Id="rId7" Type="http://schemas.openxmlformats.org/officeDocument/2006/relationships/image" Target="../media/image7.png"/><Relationship Id="rId12" Type="http://schemas.openxmlformats.org/officeDocument/2006/relationships/image" Target="../media/image12.png"/><Relationship Id="rId17" Type="http://schemas.openxmlformats.org/officeDocument/2006/relationships/image" Target="../media/image17.png"/><Relationship Id="rId2" Type="http://schemas.openxmlformats.org/officeDocument/2006/relationships/diagramData" Target="../diagrams/data1.xml"/><Relationship Id="rId16" Type="http://schemas.openxmlformats.org/officeDocument/2006/relationships/image" Target="../media/image16.png"/><Relationship Id="rId1" Type="http://schemas.openxmlformats.org/officeDocument/2006/relationships/slideLayout" Target="../slideLayouts/slideLayout2.xml"/><Relationship Id="rId6" Type="http://schemas.microsoft.com/office/2007/relationships/diagramDrawing" Target="../diagrams/drawing1.xml"/><Relationship Id="rId11" Type="http://schemas.openxmlformats.org/officeDocument/2006/relationships/image" Target="../media/image11.png"/><Relationship Id="rId5" Type="http://schemas.openxmlformats.org/officeDocument/2006/relationships/diagramColors" Target="../diagrams/colors1.xml"/><Relationship Id="rId15" Type="http://schemas.openxmlformats.org/officeDocument/2006/relationships/image" Target="../media/image15.png"/><Relationship Id="rId10" Type="http://schemas.openxmlformats.org/officeDocument/2006/relationships/image" Target="../media/image10.png"/><Relationship Id="rId19" Type="http://schemas.microsoft.com/office/2007/relationships/hdphoto" Target="../media/hdphoto1.wdp"/><Relationship Id="rId4" Type="http://schemas.openxmlformats.org/officeDocument/2006/relationships/diagramQuickStyle" Target="../diagrams/quickStyle1.xml"/><Relationship Id="rId9" Type="http://schemas.openxmlformats.org/officeDocument/2006/relationships/image" Target="../media/image9.png"/><Relationship Id="rId14" Type="http://schemas.openxmlformats.org/officeDocument/2006/relationships/image" Target="../media/image14.png"/></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9.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jp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2.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3.jp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4.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5.jp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6.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7.jp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8.jp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9.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4.emf"/><Relationship Id="rId7" Type="http://schemas.openxmlformats.org/officeDocument/2006/relationships/image" Target="../media/image58.emf"/><Relationship Id="rId2" Type="http://schemas.openxmlformats.org/officeDocument/2006/relationships/image" Target="../media/image53.png"/><Relationship Id="rId1" Type="http://schemas.openxmlformats.org/officeDocument/2006/relationships/slideLayout" Target="../slideLayouts/slideLayout2.xml"/><Relationship Id="rId6" Type="http://schemas.openxmlformats.org/officeDocument/2006/relationships/image" Target="../media/image57.emf"/><Relationship Id="rId5" Type="http://schemas.openxmlformats.org/officeDocument/2006/relationships/image" Target="../media/image56.emf"/><Relationship Id="rId4" Type="http://schemas.openxmlformats.org/officeDocument/2006/relationships/image" Target="../media/image55.emf"/></Relationships>
</file>

<file path=ppt/slides/_rels/slide44.xml.rels><?xml version="1.0" encoding="UTF-8" standalone="yes"?>
<Relationships xmlns="http://schemas.openxmlformats.org/package/2006/relationships"><Relationship Id="rId2" Type="http://schemas.openxmlformats.org/officeDocument/2006/relationships/image" Target="../media/image59.emf"/><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Yanfeng Visteon</a:t>
            </a:r>
            <a:br>
              <a:rPr lang="en-US" dirty="0" smtClean="0"/>
            </a:br>
            <a:r>
              <a:rPr lang="en-US" dirty="0" smtClean="0"/>
              <a:t>SUPPLIER APQP PORTAL</a:t>
            </a:r>
            <a:br>
              <a:rPr lang="en-US" dirty="0" smtClean="0"/>
            </a:br>
            <a:endParaRPr lang="en-US" dirty="0"/>
          </a:p>
        </p:txBody>
      </p:sp>
      <p:sp>
        <p:nvSpPr>
          <p:cNvPr id="3" name="Subtitle 2"/>
          <p:cNvSpPr>
            <a:spLocks noGrp="1"/>
          </p:cNvSpPr>
          <p:nvPr>
            <p:ph type="subTitle" idx="1"/>
          </p:nvPr>
        </p:nvSpPr>
        <p:spPr>
          <a:xfrm>
            <a:off x="5638800" y="4021892"/>
            <a:ext cx="5524500" cy="1655762"/>
          </a:xfrm>
        </p:spPr>
        <p:txBody>
          <a:bodyPr/>
          <a:lstStyle/>
          <a:p>
            <a:r>
              <a:rPr lang="en-US" dirty="0" smtClean="0"/>
              <a:t>Project Discussion / </a:t>
            </a:r>
            <a:r>
              <a:rPr lang="zh-CN" altLang="en-US" dirty="0" smtClean="0"/>
              <a:t>项目讨论</a:t>
            </a:r>
            <a:endParaRPr lang="en-US" dirty="0" smtClean="0"/>
          </a:p>
          <a:p>
            <a:r>
              <a:rPr lang="en-US" dirty="0" smtClean="0"/>
              <a:t>Jan 3</a:t>
            </a:r>
            <a:r>
              <a:rPr lang="en-US" baseline="30000" dirty="0" smtClean="0"/>
              <a:t>rd</a:t>
            </a:r>
            <a:r>
              <a:rPr lang="en-US" dirty="0" smtClean="0"/>
              <a:t> 2018</a:t>
            </a:r>
          </a:p>
          <a:p>
            <a:r>
              <a:rPr lang="en-US" dirty="0" smtClean="0"/>
              <a:t>V10.0</a:t>
            </a:r>
            <a:endParaRPr lang="en-US" dirty="0"/>
          </a:p>
        </p:txBody>
      </p:sp>
    </p:spTree>
    <p:extLst>
      <p:ext uri="{BB962C8B-B14F-4D97-AF65-F5344CB8AC3E}">
        <p14:creationId xmlns:p14="http://schemas.microsoft.com/office/powerpoint/2010/main" val="384517777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4000" b="1" dirty="0" smtClean="0"/>
              <a:t>Requirements Understanding</a:t>
            </a:r>
            <a:r>
              <a:rPr lang="en-US" altLang="zh-CN" dirty="0" smtClean="0"/>
              <a:t/>
            </a:r>
            <a:br>
              <a:rPr lang="en-US" altLang="zh-CN" dirty="0" smtClean="0"/>
            </a:br>
            <a:r>
              <a:rPr lang="en-US" altLang="zh-CN" sz="3100" dirty="0" smtClean="0"/>
              <a:t>- Non-Functional Requirements</a:t>
            </a:r>
            <a:endParaRPr lang="zh-CN" altLang="en-US" dirty="0"/>
          </a:p>
        </p:txBody>
      </p:sp>
      <p:sp>
        <p:nvSpPr>
          <p:cNvPr id="3" name="内容占位符 2"/>
          <p:cNvSpPr>
            <a:spLocks noGrp="1"/>
          </p:cNvSpPr>
          <p:nvPr>
            <p:ph idx="1"/>
          </p:nvPr>
        </p:nvSpPr>
        <p:spPr/>
        <p:txBody>
          <a:bodyPr/>
          <a:lstStyle/>
          <a:p>
            <a:pPr>
              <a:buFont typeface="Wingdings" panose="05000000000000000000" pitchFamily="2" charset="2"/>
              <a:buChar char="n"/>
            </a:pPr>
            <a:r>
              <a:rPr lang="en-US" altLang="zh-CN" dirty="0" smtClean="0"/>
              <a:t>The application should be deployed on the cloud, and the following characteristics should be considered :</a:t>
            </a:r>
          </a:p>
          <a:p>
            <a:pPr lvl="1">
              <a:buFont typeface="Wingdings" panose="05000000000000000000" pitchFamily="2" charset="2"/>
              <a:buChar char="Ø"/>
            </a:pPr>
            <a:r>
              <a:rPr lang="en-US" altLang="zh-CN" dirty="0" smtClean="0"/>
              <a:t>Usability : System should be User-friendly with reduced clicks</a:t>
            </a:r>
          </a:p>
          <a:p>
            <a:pPr lvl="1">
              <a:buFont typeface="Wingdings" panose="05000000000000000000" pitchFamily="2" charset="2"/>
              <a:buChar char="Ø"/>
            </a:pPr>
            <a:r>
              <a:rPr lang="en-US" altLang="zh-CN" dirty="0" smtClean="0"/>
              <a:t>Availability : 99.9% availability </a:t>
            </a:r>
            <a:r>
              <a:rPr lang="en-US" altLang="zh-CN" b="1" i="1" dirty="0" smtClean="0">
                <a:solidFill>
                  <a:srgbClr val="C00000"/>
                </a:solidFill>
              </a:rPr>
              <a:t>&lt;&lt;&lt;See what </a:t>
            </a:r>
            <a:r>
              <a:rPr lang="en-US" altLang="zh-CN" b="1" i="1" dirty="0" err="1" smtClean="0">
                <a:solidFill>
                  <a:srgbClr val="C00000"/>
                </a:solidFill>
              </a:rPr>
              <a:t>Alicloud</a:t>
            </a:r>
            <a:r>
              <a:rPr lang="en-US" altLang="zh-CN" b="1" i="1" dirty="0" smtClean="0">
                <a:solidFill>
                  <a:srgbClr val="C00000"/>
                </a:solidFill>
              </a:rPr>
              <a:t> says in their document&gt;&gt;</a:t>
            </a:r>
          </a:p>
          <a:p>
            <a:pPr lvl="1">
              <a:buFont typeface="Wingdings" panose="05000000000000000000" pitchFamily="2" charset="2"/>
              <a:buChar char="Ø"/>
            </a:pPr>
            <a:r>
              <a:rPr lang="en-US" altLang="zh-CN" dirty="0" smtClean="0"/>
              <a:t>Scalability</a:t>
            </a:r>
          </a:p>
          <a:p>
            <a:pPr lvl="1">
              <a:buFont typeface="Wingdings" panose="05000000000000000000" pitchFamily="2" charset="2"/>
              <a:buChar char="Ø"/>
            </a:pPr>
            <a:r>
              <a:rPr lang="en-US" altLang="zh-CN" dirty="0" smtClean="0"/>
              <a:t>Security : </a:t>
            </a:r>
            <a:r>
              <a:rPr lang="en-US" altLang="zh-CN" dirty="0" smtClean="0">
                <a:solidFill>
                  <a:srgbClr val="C00000"/>
                </a:solidFill>
              </a:rPr>
              <a:t>Talk about SSL security,</a:t>
            </a:r>
            <a:r>
              <a:rPr lang="en-US" altLang="zh-CN" dirty="0" smtClean="0"/>
              <a:t> </a:t>
            </a:r>
          </a:p>
          <a:p>
            <a:pPr lvl="1">
              <a:buFont typeface="Wingdings" panose="05000000000000000000" pitchFamily="2" charset="2"/>
              <a:buChar char="Ø"/>
            </a:pPr>
            <a:r>
              <a:rPr lang="en-US" altLang="zh-CN" dirty="0" smtClean="0"/>
              <a:t>System Logging strategy</a:t>
            </a:r>
            <a:endParaRPr lang="zh-CN" altLang="en-US" dirty="0"/>
          </a:p>
        </p:txBody>
      </p:sp>
      <p:sp>
        <p:nvSpPr>
          <p:cNvPr id="4" name="Footer Placeholder 3"/>
          <p:cNvSpPr>
            <a:spLocks noGrp="1"/>
          </p:cNvSpPr>
          <p:nvPr>
            <p:ph type="ftr" sz="quarter" idx="11"/>
          </p:nvPr>
        </p:nvSpPr>
        <p:spPr>
          <a:xfrm>
            <a:off x="3751943" y="6492875"/>
            <a:ext cx="4114800" cy="365125"/>
          </a:xfrm>
        </p:spPr>
        <p:txBody>
          <a:bodyPr/>
          <a:lstStyle/>
          <a:p>
            <a:r>
              <a:rPr lang="en-IN" altLang="zh-CN" dirty="0" err="1" smtClean="0"/>
              <a:t>Cpyright</a:t>
            </a:r>
            <a:r>
              <a:rPr lang="en-IN" altLang="zh-CN" dirty="0" smtClean="0"/>
              <a:t> © 2018 Omnex Inc. </a:t>
            </a:r>
            <a:endParaRPr lang="zh-CN" altLang="en-US" dirty="0"/>
          </a:p>
        </p:txBody>
      </p:sp>
      <p:sp>
        <p:nvSpPr>
          <p:cNvPr id="5" name="Rectangular Callout 4"/>
          <p:cNvSpPr/>
          <p:nvPr/>
        </p:nvSpPr>
        <p:spPr>
          <a:xfrm>
            <a:off x="7576458" y="3196432"/>
            <a:ext cx="3294742" cy="1494971"/>
          </a:xfrm>
          <a:prstGeom prst="wedge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Provide a 1 liner for each</a:t>
            </a:r>
            <a:endParaRPr lang="en-US" dirty="0"/>
          </a:p>
        </p:txBody>
      </p:sp>
      <p:sp>
        <p:nvSpPr>
          <p:cNvPr id="6" name="矩形 5"/>
          <p:cNvSpPr/>
          <p:nvPr/>
        </p:nvSpPr>
        <p:spPr>
          <a:xfrm>
            <a:off x="8869680" y="169817"/>
            <a:ext cx="2194560" cy="862149"/>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smtClean="0"/>
              <a:t>Sabu</a:t>
            </a:r>
            <a:endParaRPr lang="zh-CN" altLang="en-US" dirty="0"/>
          </a:p>
        </p:txBody>
      </p:sp>
    </p:spTree>
    <p:extLst>
      <p:ext uri="{BB962C8B-B14F-4D97-AF65-F5344CB8AC3E}">
        <p14:creationId xmlns:p14="http://schemas.microsoft.com/office/powerpoint/2010/main" val="333878579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Agenda/</a:t>
            </a:r>
            <a:r>
              <a:rPr lang="zh-CN" altLang="en-US" dirty="0"/>
              <a:t>议程</a:t>
            </a:r>
          </a:p>
        </p:txBody>
      </p:sp>
      <p:sp>
        <p:nvSpPr>
          <p:cNvPr id="3" name="内容占位符 2"/>
          <p:cNvSpPr>
            <a:spLocks noGrp="1"/>
          </p:cNvSpPr>
          <p:nvPr>
            <p:ph idx="1"/>
          </p:nvPr>
        </p:nvSpPr>
        <p:spPr>
          <a:xfrm>
            <a:off x="1097280" y="1195754"/>
            <a:ext cx="10058400" cy="4909624"/>
          </a:xfrm>
        </p:spPr>
        <p:txBody>
          <a:bodyPr>
            <a:normAutofit/>
          </a:bodyPr>
          <a:lstStyle/>
          <a:p>
            <a:pPr>
              <a:buFont typeface="Wingdings" panose="05000000000000000000" pitchFamily="2" charset="2"/>
              <a:buChar char="n"/>
            </a:pPr>
            <a:r>
              <a:rPr lang="en-US" altLang="zh-CN" sz="1800" dirty="0"/>
              <a:t>Omnex &amp; Yanfeng Team Introductions / </a:t>
            </a:r>
            <a:r>
              <a:rPr lang="zh-CN" altLang="en-US" sz="1800" dirty="0"/>
              <a:t>团队介绍</a:t>
            </a:r>
            <a:endParaRPr lang="en-US" altLang="zh-CN" sz="1800" dirty="0"/>
          </a:p>
          <a:p>
            <a:pPr>
              <a:buFont typeface="Wingdings" panose="05000000000000000000" pitchFamily="2" charset="2"/>
              <a:buChar char="n"/>
            </a:pPr>
            <a:r>
              <a:rPr lang="en-US" altLang="zh-CN" sz="1800" dirty="0"/>
              <a:t>Customer Requirements / </a:t>
            </a:r>
            <a:r>
              <a:rPr lang="zh-CN" altLang="en-US" sz="1800" dirty="0"/>
              <a:t>客户需求</a:t>
            </a:r>
            <a:endParaRPr lang="en-US" altLang="zh-CN" sz="1800" dirty="0"/>
          </a:p>
          <a:p>
            <a:pPr lvl="1"/>
            <a:r>
              <a:rPr lang="en-US" altLang="zh-CN" sz="1400" dirty="0"/>
              <a:t>Background &amp; Pain Point / </a:t>
            </a:r>
            <a:r>
              <a:rPr lang="zh-CN" altLang="en-US" sz="1400" dirty="0"/>
              <a:t>需求背景和痛点</a:t>
            </a:r>
            <a:endParaRPr lang="en-US" altLang="zh-CN" sz="1400" dirty="0"/>
          </a:p>
          <a:p>
            <a:pPr lvl="1"/>
            <a:r>
              <a:rPr lang="en-US" altLang="zh-CN" sz="1400" dirty="0"/>
              <a:t>Requirements Specification / </a:t>
            </a:r>
            <a:r>
              <a:rPr lang="zh-CN" altLang="en-US" sz="1400" dirty="0"/>
              <a:t>需求说明</a:t>
            </a:r>
            <a:endParaRPr lang="en-US" altLang="zh-CN" sz="1400" dirty="0"/>
          </a:p>
          <a:p>
            <a:pPr>
              <a:buFont typeface="Wingdings" panose="05000000000000000000" pitchFamily="2" charset="2"/>
              <a:buChar char="n"/>
            </a:pPr>
            <a:r>
              <a:rPr lang="en-US" altLang="zh-CN" sz="1800" dirty="0"/>
              <a:t>Understanding of Customer Requirements / </a:t>
            </a:r>
            <a:r>
              <a:rPr lang="zh-CN" altLang="en-US" sz="1800" dirty="0"/>
              <a:t>需求理解</a:t>
            </a:r>
            <a:endParaRPr lang="en-US" altLang="zh-CN" sz="1800" dirty="0"/>
          </a:p>
          <a:p>
            <a:pPr lvl="1"/>
            <a:r>
              <a:rPr lang="en-US" altLang="zh-CN" sz="1400" dirty="0"/>
              <a:t>Functional Requirements / </a:t>
            </a:r>
            <a:r>
              <a:rPr lang="zh-CN" altLang="en-US" sz="1400" dirty="0"/>
              <a:t>功能性需求</a:t>
            </a:r>
            <a:endParaRPr lang="en-US" altLang="zh-CN" sz="1400" dirty="0"/>
          </a:p>
          <a:p>
            <a:pPr lvl="1"/>
            <a:r>
              <a:rPr lang="en-US" altLang="zh-CN" sz="1400" dirty="0"/>
              <a:t>None-Functional Requirements / </a:t>
            </a:r>
            <a:r>
              <a:rPr lang="zh-CN" altLang="en-US" sz="1400" dirty="0"/>
              <a:t>非功能性需求</a:t>
            </a:r>
            <a:endParaRPr lang="en-US" altLang="zh-CN" sz="1400" dirty="0"/>
          </a:p>
          <a:p>
            <a:pPr>
              <a:buFont typeface="Wingdings" panose="05000000000000000000" pitchFamily="2" charset="2"/>
              <a:buChar char="n"/>
            </a:pPr>
            <a:r>
              <a:rPr lang="en-US" altLang="zh-CN" sz="1800" dirty="0">
                <a:solidFill>
                  <a:srgbClr val="FFC000"/>
                </a:solidFill>
              </a:rPr>
              <a:t>OMNEX Solution / OMNEX </a:t>
            </a:r>
            <a:r>
              <a:rPr lang="zh-CN" altLang="en-US" sz="1800" dirty="0">
                <a:solidFill>
                  <a:srgbClr val="FFC000"/>
                </a:solidFill>
              </a:rPr>
              <a:t>解决方案</a:t>
            </a:r>
            <a:endParaRPr lang="en-US" altLang="zh-CN" sz="1800" dirty="0">
              <a:solidFill>
                <a:srgbClr val="FFC000"/>
              </a:solidFill>
            </a:endParaRPr>
          </a:p>
          <a:p>
            <a:pPr lvl="1"/>
            <a:r>
              <a:rPr lang="en-US" altLang="zh-CN" sz="1400" dirty="0">
                <a:solidFill>
                  <a:schemeClr val="accent5"/>
                </a:solidFill>
              </a:rPr>
              <a:t>Application Architecture / </a:t>
            </a:r>
            <a:r>
              <a:rPr lang="zh-CN" altLang="en-US" sz="1400" dirty="0">
                <a:solidFill>
                  <a:schemeClr val="accent5"/>
                </a:solidFill>
              </a:rPr>
              <a:t>应用架构</a:t>
            </a:r>
            <a:endParaRPr lang="en-US" altLang="zh-CN" sz="1400" dirty="0">
              <a:solidFill>
                <a:schemeClr val="accent5"/>
              </a:solidFill>
            </a:endParaRPr>
          </a:p>
          <a:p>
            <a:pPr lvl="1"/>
            <a:r>
              <a:rPr lang="en-US" altLang="zh-CN" sz="1400" dirty="0" smtClean="0">
                <a:solidFill>
                  <a:schemeClr val="accent5"/>
                </a:solidFill>
              </a:rPr>
              <a:t>System </a:t>
            </a:r>
            <a:r>
              <a:rPr lang="en-US" altLang="zh-CN" sz="1400" dirty="0">
                <a:solidFill>
                  <a:schemeClr val="accent5"/>
                </a:solidFill>
              </a:rPr>
              <a:t>Infrastructure /  </a:t>
            </a:r>
            <a:r>
              <a:rPr lang="zh-CN" altLang="en-US" sz="1400" dirty="0">
                <a:solidFill>
                  <a:schemeClr val="accent5"/>
                </a:solidFill>
              </a:rPr>
              <a:t>系统部署架构</a:t>
            </a:r>
            <a:endParaRPr lang="en-US" altLang="zh-CN" sz="1400" dirty="0">
              <a:solidFill>
                <a:schemeClr val="accent5"/>
              </a:solidFill>
            </a:endParaRPr>
          </a:p>
          <a:p>
            <a:pPr lvl="1"/>
            <a:r>
              <a:rPr lang="en-US" altLang="zh-CN" sz="1400" dirty="0">
                <a:solidFill>
                  <a:schemeClr val="accent5"/>
                </a:solidFill>
              </a:rPr>
              <a:t>Application Feature List / </a:t>
            </a:r>
            <a:r>
              <a:rPr lang="zh-CN" altLang="en-US" sz="1400" dirty="0">
                <a:solidFill>
                  <a:schemeClr val="accent5"/>
                </a:solidFill>
              </a:rPr>
              <a:t>应用功能</a:t>
            </a:r>
            <a:r>
              <a:rPr lang="zh-CN" altLang="en-US" sz="1400" dirty="0" smtClean="0">
                <a:solidFill>
                  <a:schemeClr val="accent5"/>
                </a:solidFill>
              </a:rPr>
              <a:t>清单</a:t>
            </a:r>
            <a:endParaRPr lang="en-US" altLang="zh-CN" sz="1400" dirty="0" smtClean="0">
              <a:solidFill>
                <a:schemeClr val="accent5"/>
              </a:solidFill>
            </a:endParaRPr>
          </a:p>
          <a:p>
            <a:pPr lvl="1"/>
            <a:r>
              <a:rPr lang="en-US" altLang="zh-CN" sz="1400" dirty="0" smtClean="0">
                <a:solidFill>
                  <a:schemeClr val="accent5"/>
                </a:solidFill>
              </a:rPr>
              <a:t>Software Prototype / </a:t>
            </a:r>
            <a:r>
              <a:rPr lang="zh-CN" altLang="en-US" sz="1400" dirty="0" smtClean="0">
                <a:solidFill>
                  <a:schemeClr val="accent5"/>
                </a:solidFill>
              </a:rPr>
              <a:t>软件原型</a:t>
            </a:r>
            <a:endParaRPr lang="en-US" altLang="zh-CN" sz="1400" dirty="0">
              <a:solidFill>
                <a:schemeClr val="accent5"/>
              </a:solidFill>
            </a:endParaRPr>
          </a:p>
          <a:p>
            <a:pPr marL="228600" lvl="1">
              <a:spcBef>
                <a:spcPts val="1000"/>
              </a:spcBef>
              <a:spcAft>
                <a:spcPts val="200"/>
              </a:spcAft>
              <a:buSzPct val="100000"/>
              <a:buFont typeface="Wingdings" panose="05000000000000000000" pitchFamily="2" charset="2"/>
              <a:buChar char="n"/>
            </a:pPr>
            <a:r>
              <a:rPr lang="en-US" altLang="zh-CN" sz="1800" dirty="0"/>
              <a:t>Project Implementation Methodology / </a:t>
            </a:r>
            <a:r>
              <a:rPr lang="zh-CN" altLang="en-US" sz="1800" dirty="0"/>
              <a:t>项目实施方法论</a:t>
            </a:r>
            <a:endParaRPr lang="en-US" altLang="zh-CN" sz="1800" dirty="0"/>
          </a:p>
          <a:p>
            <a:pPr>
              <a:buFont typeface="Wingdings" panose="05000000000000000000" pitchFamily="2" charset="2"/>
              <a:buChar char="n"/>
            </a:pPr>
            <a:r>
              <a:rPr lang="en-US" altLang="zh-CN" sz="1800" dirty="0"/>
              <a:t>Implementation &amp; Release Plan / </a:t>
            </a:r>
            <a:r>
              <a:rPr lang="zh-CN" altLang="en-US" sz="1800" dirty="0"/>
              <a:t>实施和发布计划</a:t>
            </a:r>
            <a:endParaRPr lang="en-US" altLang="zh-CN" sz="1800" dirty="0"/>
          </a:p>
          <a:p>
            <a:pPr>
              <a:buFont typeface="Wingdings" panose="05000000000000000000" pitchFamily="2" charset="2"/>
              <a:buChar char="n"/>
            </a:pPr>
            <a:r>
              <a:rPr lang="en-US" altLang="zh-CN" sz="1800" dirty="0"/>
              <a:t>Q&amp;A / </a:t>
            </a:r>
            <a:r>
              <a:rPr lang="zh-CN" altLang="en-US" sz="1800" dirty="0"/>
              <a:t>问题与回答</a:t>
            </a:r>
            <a:endParaRPr lang="en-US" altLang="zh-CN" sz="1800" dirty="0"/>
          </a:p>
          <a:p>
            <a:pPr lvl="1">
              <a:buFont typeface="Wingdings" panose="05000000000000000000" pitchFamily="2" charset="2"/>
              <a:buChar char="n"/>
            </a:pPr>
            <a:endParaRPr lang="en-US" altLang="zh-CN" dirty="0"/>
          </a:p>
          <a:p>
            <a:pPr lvl="1"/>
            <a:endParaRPr lang="zh-CN" altLang="en-US" dirty="0"/>
          </a:p>
        </p:txBody>
      </p:sp>
      <p:sp>
        <p:nvSpPr>
          <p:cNvPr id="4" name="Footer Placeholder 3"/>
          <p:cNvSpPr>
            <a:spLocks noGrp="1"/>
          </p:cNvSpPr>
          <p:nvPr>
            <p:ph type="ftr" sz="quarter" idx="11"/>
          </p:nvPr>
        </p:nvSpPr>
        <p:spPr>
          <a:xfrm>
            <a:off x="4622800" y="6429682"/>
            <a:ext cx="4114800" cy="365125"/>
          </a:xfrm>
        </p:spPr>
        <p:txBody>
          <a:bodyPr/>
          <a:lstStyle/>
          <a:p>
            <a:r>
              <a:rPr lang="en-IN" altLang="zh-CN" dirty="0" smtClean="0"/>
              <a:t>Copyright © 2018 Omnex Inc. </a:t>
            </a:r>
            <a:endParaRPr lang="zh-CN" altLang="en-US" dirty="0"/>
          </a:p>
        </p:txBody>
      </p:sp>
    </p:spTree>
    <p:extLst>
      <p:ext uri="{BB962C8B-B14F-4D97-AF65-F5344CB8AC3E}">
        <p14:creationId xmlns:p14="http://schemas.microsoft.com/office/powerpoint/2010/main" val="237905033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l" eaLnBrk="1" hangingPunct="1"/>
            <a:r>
              <a:rPr lang="en-US" sz="2800" b="1" dirty="0" smtClean="0">
                <a:solidFill>
                  <a:srgbClr val="548DD4"/>
                </a:solidFill>
                <a:latin typeface="Calibri" panose="020F0502020204030204" pitchFamily="34" charset="0"/>
                <a:ea typeface="+mn-ea"/>
                <a:cs typeface="Arial" panose="020B0604020202020204" pitchFamily="34" charset="0"/>
              </a:rPr>
              <a:t>YANFENG SUPPLIER APQP PORTAL / </a:t>
            </a:r>
            <a:r>
              <a:rPr lang="zh-CN" altLang="en-US" sz="2800" b="1" dirty="0" smtClean="0">
                <a:solidFill>
                  <a:srgbClr val="548DD4"/>
                </a:solidFill>
                <a:latin typeface="Calibri" panose="020F0502020204030204" pitchFamily="34" charset="0"/>
                <a:ea typeface="+mn-ea"/>
                <a:cs typeface="Arial" panose="020B0604020202020204" pitchFamily="34" charset="0"/>
              </a:rPr>
              <a:t>延锋供应商</a:t>
            </a:r>
            <a:r>
              <a:rPr lang="en-US" altLang="zh-CN" sz="2800" b="1" dirty="0" smtClean="0">
                <a:solidFill>
                  <a:srgbClr val="548DD4"/>
                </a:solidFill>
                <a:latin typeface="Calibri" panose="020F0502020204030204" pitchFamily="34" charset="0"/>
                <a:ea typeface="+mn-ea"/>
                <a:cs typeface="Arial" panose="020B0604020202020204" pitchFamily="34" charset="0"/>
              </a:rPr>
              <a:t>APQP</a:t>
            </a:r>
            <a:r>
              <a:rPr lang="zh-CN" altLang="en-US" sz="2800" b="1" dirty="0" smtClean="0">
                <a:solidFill>
                  <a:srgbClr val="548DD4"/>
                </a:solidFill>
                <a:latin typeface="Calibri" panose="020F0502020204030204" pitchFamily="34" charset="0"/>
                <a:ea typeface="+mn-ea"/>
                <a:cs typeface="Arial" panose="020B0604020202020204" pitchFamily="34" charset="0"/>
              </a:rPr>
              <a:t>入口</a:t>
            </a:r>
            <a:endParaRPr lang="en-US" sz="2800" b="1" dirty="0">
              <a:solidFill>
                <a:srgbClr val="548DD4"/>
              </a:solidFill>
              <a:latin typeface="Calibri" panose="020F0502020204030204" pitchFamily="34" charset="0"/>
              <a:ea typeface="+mn-ea"/>
              <a:cs typeface="Arial" panose="020B0604020202020204" pitchFamily="34" charset="0"/>
            </a:endParaRPr>
          </a:p>
        </p:txBody>
      </p:sp>
      <p:sp>
        <p:nvSpPr>
          <p:cNvPr id="4" name="Slide Number Placeholder 3"/>
          <p:cNvSpPr>
            <a:spLocks noGrp="1"/>
          </p:cNvSpPr>
          <p:nvPr>
            <p:ph type="sldNum" sz="quarter" idx="4294967295"/>
          </p:nvPr>
        </p:nvSpPr>
        <p:spPr>
          <a:xfrm>
            <a:off x="11696820" y="356872"/>
            <a:ext cx="1371243" cy="274249"/>
          </a:xfrm>
          <a:prstGeom prst="rect">
            <a:avLst/>
          </a:prstGeom>
        </p:spPr>
        <p:txBody>
          <a:bodyPr/>
          <a:lstStyle/>
          <a:p>
            <a:fld id="{A7F8E3F6-DE14-48B2-B2BC-6FABA9630FB8}" type="slidenum">
              <a:rPr lang="en-US" smtClean="0"/>
              <a:t>12</a:t>
            </a:fld>
            <a:endParaRPr lang="en-US" dirty="0"/>
          </a:p>
        </p:txBody>
      </p:sp>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6622886" y="2390904"/>
            <a:ext cx="6759250" cy="4515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7" name="Group 16"/>
          <p:cNvGrpSpPr>
            <a:grpSpLocks/>
          </p:cNvGrpSpPr>
          <p:nvPr/>
        </p:nvGrpSpPr>
        <p:grpSpPr bwMode="auto">
          <a:xfrm>
            <a:off x="750691" y="694945"/>
            <a:ext cx="6394688" cy="5857444"/>
            <a:chOff x="3875087" y="541338"/>
            <a:chExt cx="6370637" cy="6059487"/>
          </a:xfrm>
        </p:grpSpPr>
        <p:pic>
          <p:nvPicPr>
            <p:cNvPr id="18" name="Content Placeholder 3"/>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875087" y="541338"/>
              <a:ext cx="6370637" cy="6059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TextBox 6"/>
            <p:cNvSpPr txBox="1">
              <a:spLocks noChangeArrowheads="1"/>
            </p:cNvSpPr>
            <p:nvPr/>
          </p:nvSpPr>
          <p:spPr bwMode="auto">
            <a:xfrm>
              <a:off x="4165422" y="2598738"/>
              <a:ext cx="1078277" cy="7641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IN" altLang="en-US" sz="1400" b="1" dirty="0" smtClean="0">
                  <a:solidFill>
                    <a:schemeClr val="bg1"/>
                  </a:solidFill>
                  <a:latin typeface="Trebuchet MS" panose="020B0603020202020204" pitchFamily="34" charset="0"/>
                </a:rPr>
                <a:t>SUPPLIER</a:t>
              </a:r>
            </a:p>
            <a:p>
              <a:pPr algn="ctr">
                <a:spcBef>
                  <a:spcPct val="0"/>
                </a:spcBef>
                <a:buFontTx/>
                <a:buNone/>
              </a:pPr>
              <a:r>
                <a:rPr lang="en-IN" altLang="en-US" sz="1400" b="1" dirty="0" smtClean="0">
                  <a:solidFill>
                    <a:schemeClr val="bg1"/>
                  </a:solidFill>
                  <a:latin typeface="Trebuchet MS" panose="020B0603020202020204" pitchFamily="34" charset="0"/>
                </a:rPr>
                <a:t>PORTAL</a:t>
              </a:r>
            </a:p>
            <a:p>
              <a:pPr algn="ctr">
                <a:spcBef>
                  <a:spcPct val="0"/>
                </a:spcBef>
                <a:buFontTx/>
                <a:buNone/>
              </a:pPr>
              <a:r>
                <a:rPr lang="zh-CN" altLang="en-US" sz="1400" b="1" dirty="0" smtClean="0">
                  <a:solidFill>
                    <a:schemeClr val="bg1"/>
                  </a:solidFill>
                  <a:latin typeface="Trebuchet MS" panose="020B0603020202020204" pitchFamily="34" charset="0"/>
                </a:rPr>
                <a:t>供应商入口</a:t>
              </a:r>
              <a:endParaRPr lang="en-IN" altLang="en-US" sz="1400" b="1" dirty="0">
                <a:solidFill>
                  <a:schemeClr val="bg1"/>
                </a:solidFill>
                <a:latin typeface="Trebuchet MS" panose="020B0603020202020204" pitchFamily="34" charset="0"/>
              </a:endParaRPr>
            </a:p>
          </p:txBody>
        </p:sp>
        <p:sp>
          <p:nvSpPr>
            <p:cNvPr id="20" name="TextBox 7"/>
            <p:cNvSpPr txBox="1">
              <a:spLocks noChangeArrowheads="1"/>
            </p:cNvSpPr>
            <p:nvPr/>
          </p:nvSpPr>
          <p:spPr bwMode="auto">
            <a:xfrm>
              <a:off x="8456340" y="2011655"/>
              <a:ext cx="1789384" cy="14327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endParaRPr lang="en-US" altLang="en-US" sz="1400" b="1" dirty="0" smtClean="0">
                <a:solidFill>
                  <a:schemeClr val="bg1"/>
                </a:solidFill>
                <a:latin typeface="Trebuchet MS" panose="020B0603020202020204" pitchFamily="34" charset="0"/>
              </a:endParaRPr>
            </a:p>
            <a:p>
              <a:pPr algn="ctr">
                <a:spcBef>
                  <a:spcPct val="0"/>
                </a:spcBef>
                <a:buFontTx/>
                <a:buNone/>
              </a:pPr>
              <a:r>
                <a:rPr lang="en-US" altLang="en-US" sz="1400" b="1" dirty="0" smtClean="0">
                  <a:solidFill>
                    <a:schemeClr val="bg1"/>
                  </a:solidFill>
                  <a:latin typeface="Trebuchet MS" panose="020B0603020202020204" pitchFamily="34" charset="0"/>
                </a:rPr>
                <a:t>PROJECT / </a:t>
              </a:r>
            </a:p>
            <a:p>
              <a:pPr algn="ctr">
                <a:spcBef>
                  <a:spcPct val="0"/>
                </a:spcBef>
                <a:buFontTx/>
                <a:buNone/>
              </a:pPr>
              <a:r>
                <a:rPr lang="en-US" altLang="en-US" sz="1400" b="1" dirty="0" smtClean="0">
                  <a:solidFill>
                    <a:schemeClr val="bg1"/>
                  </a:solidFill>
                  <a:latin typeface="Trebuchet MS" panose="020B0603020202020204" pitchFamily="34" charset="0"/>
                </a:rPr>
                <a:t>PROGRAM </a:t>
              </a:r>
            </a:p>
            <a:p>
              <a:pPr algn="ctr">
                <a:spcBef>
                  <a:spcPct val="0"/>
                </a:spcBef>
                <a:buFontTx/>
                <a:buNone/>
              </a:pPr>
              <a:r>
                <a:rPr lang="en-US" altLang="en-US" sz="1400" b="1" dirty="0" smtClean="0">
                  <a:solidFill>
                    <a:schemeClr val="bg1"/>
                  </a:solidFill>
                  <a:latin typeface="Trebuchet MS" panose="020B0603020202020204" pitchFamily="34" charset="0"/>
                </a:rPr>
                <a:t>MGMT</a:t>
              </a:r>
            </a:p>
            <a:p>
              <a:pPr algn="ctr">
                <a:spcBef>
                  <a:spcPct val="0"/>
                </a:spcBef>
                <a:buFontTx/>
                <a:buNone/>
              </a:pPr>
              <a:r>
                <a:rPr lang="zh-CN" altLang="en-US" sz="1400" b="1" dirty="0" smtClean="0">
                  <a:solidFill>
                    <a:schemeClr val="bg1"/>
                  </a:solidFill>
                  <a:latin typeface="Trebuchet MS" panose="020B0603020202020204" pitchFamily="34" charset="0"/>
                </a:rPr>
                <a:t>项目</a:t>
              </a:r>
              <a:r>
                <a:rPr lang="en-US" altLang="zh-CN" sz="1400" b="1" dirty="0" smtClean="0">
                  <a:solidFill>
                    <a:schemeClr val="bg1"/>
                  </a:solidFill>
                  <a:latin typeface="Trebuchet MS" panose="020B0603020202020204" pitchFamily="34" charset="0"/>
                </a:rPr>
                <a:t>/</a:t>
              </a:r>
              <a:r>
                <a:rPr lang="zh-CN" altLang="en-US" sz="1400" b="1" dirty="0">
                  <a:solidFill>
                    <a:schemeClr val="bg1"/>
                  </a:solidFill>
                  <a:latin typeface="Trebuchet MS" panose="020B0603020202020204" pitchFamily="34" charset="0"/>
                </a:rPr>
                <a:t>程</a:t>
              </a:r>
              <a:r>
                <a:rPr lang="zh-CN" altLang="en-US" sz="1400" b="1" dirty="0" smtClean="0">
                  <a:solidFill>
                    <a:schemeClr val="bg1"/>
                  </a:solidFill>
                  <a:latin typeface="Trebuchet MS" panose="020B0603020202020204" pitchFamily="34" charset="0"/>
                </a:rPr>
                <a:t>序（大项目）管理</a:t>
              </a:r>
              <a:endParaRPr lang="en-IN" altLang="en-US" sz="1400" b="1" dirty="0">
                <a:solidFill>
                  <a:schemeClr val="bg1"/>
                </a:solidFill>
                <a:latin typeface="Trebuchet MS" panose="020B0603020202020204" pitchFamily="34" charset="0"/>
              </a:endParaRPr>
            </a:p>
          </p:txBody>
        </p:sp>
        <p:sp>
          <p:nvSpPr>
            <p:cNvPr id="21" name="TextBox 8"/>
            <p:cNvSpPr txBox="1">
              <a:spLocks noChangeArrowheads="1"/>
            </p:cNvSpPr>
            <p:nvPr/>
          </p:nvSpPr>
          <p:spPr bwMode="auto">
            <a:xfrm>
              <a:off x="6284571" y="1057275"/>
              <a:ext cx="1132574" cy="7641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IN" altLang="en-US" sz="1400" b="1" dirty="0" smtClean="0">
                  <a:solidFill>
                    <a:schemeClr val="bg1"/>
                  </a:solidFill>
                  <a:latin typeface="Trebuchet MS" panose="020B0603020202020204" pitchFamily="34" charset="0"/>
                </a:rPr>
                <a:t>SUPPLIER </a:t>
              </a:r>
            </a:p>
            <a:p>
              <a:pPr algn="ctr">
                <a:spcBef>
                  <a:spcPct val="0"/>
                </a:spcBef>
                <a:buFontTx/>
                <a:buNone/>
              </a:pPr>
              <a:r>
                <a:rPr lang="en-IN" altLang="en-US" sz="1400" b="1" dirty="0" smtClean="0">
                  <a:solidFill>
                    <a:schemeClr val="bg1"/>
                  </a:solidFill>
                  <a:latin typeface="Trebuchet MS" panose="020B0603020202020204" pitchFamily="34" charset="0"/>
                </a:rPr>
                <a:t>METRICS </a:t>
              </a:r>
              <a:r>
                <a:rPr lang="en-US" altLang="zh-CN" sz="1400" b="1" dirty="0" smtClean="0">
                  <a:solidFill>
                    <a:schemeClr val="bg1"/>
                  </a:solidFill>
                  <a:latin typeface="Trebuchet MS" panose="020B0603020202020204" pitchFamily="34" charset="0"/>
                </a:rPr>
                <a:t>/</a:t>
              </a:r>
            </a:p>
            <a:p>
              <a:pPr algn="ctr">
                <a:spcBef>
                  <a:spcPct val="0"/>
                </a:spcBef>
                <a:buFontTx/>
                <a:buNone/>
              </a:pPr>
              <a:r>
                <a:rPr lang="en-US" altLang="zh-CN" sz="1400" b="1" dirty="0" smtClean="0">
                  <a:solidFill>
                    <a:schemeClr val="bg1"/>
                  </a:solidFill>
                  <a:latin typeface="Trebuchet MS" panose="020B0603020202020204" pitchFamily="34" charset="0"/>
                </a:rPr>
                <a:t> </a:t>
              </a:r>
              <a:r>
                <a:rPr lang="zh-CN" altLang="en-US" sz="1400" b="1" dirty="0" smtClean="0">
                  <a:solidFill>
                    <a:schemeClr val="bg1"/>
                  </a:solidFill>
                  <a:latin typeface="Trebuchet MS" panose="020B0603020202020204" pitchFamily="34" charset="0"/>
                </a:rPr>
                <a:t>供应商指标</a:t>
              </a:r>
              <a:endParaRPr lang="en-IN" altLang="en-US" sz="1400" b="1" dirty="0">
                <a:solidFill>
                  <a:schemeClr val="bg1"/>
                </a:solidFill>
                <a:latin typeface="Trebuchet MS" panose="020B0603020202020204" pitchFamily="34" charset="0"/>
              </a:endParaRPr>
            </a:p>
          </p:txBody>
        </p:sp>
        <p:sp>
          <p:nvSpPr>
            <p:cNvPr id="22" name="TextBox 9"/>
            <p:cNvSpPr txBox="1">
              <a:spLocks noChangeArrowheads="1"/>
            </p:cNvSpPr>
            <p:nvPr/>
          </p:nvSpPr>
          <p:spPr bwMode="auto">
            <a:xfrm>
              <a:off x="5064608" y="5200650"/>
              <a:ext cx="1121394" cy="7641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b="1" dirty="0" smtClean="0">
                  <a:solidFill>
                    <a:schemeClr val="bg1"/>
                  </a:solidFill>
                  <a:latin typeface="Trebuchet MS" panose="020B0603020202020204" pitchFamily="34" charset="0"/>
                </a:rPr>
                <a:t>DOCUMENT</a:t>
              </a:r>
            </a:p>
            <a:p>
              <a:pPr algn="ctr">
                <a:spcBef>
                  <a:spcPct val="0"/>
                </a:spcBef>
                <a:buFontTx/>
                <a:buNone/>
              </a:pPr>
              <a:r>
                <a:rPr lang="en-US" altLang="en-US" sz="1400" b="1" dirty="0" smtClean="0">
                  <a:solidFill>
                    <a:schemeClr val="bg1"/>
                  </a:solidFill>
                  <a:latin typeface="Trebuchet MS" panose="020B0603020202020204" pitchFamily="34" charset="0"/>
                </a:rPr>
                <a:t>MGMT</a:t>
              </a:r>
              <a:r>
                <a:rPr lang="en-US" altLang="zh-CN" sz="1400" b="1" dirty="0" smtClean="0">
                  <a:solidFill>
                    <a:schemeClr val="bg1"/>
                  </a:solidFill>
                  <a:latin typeface="Trebuchet MS" panose="020B0603020202020204" pitchFamily="34" charset="0"/>
                </a:rPr>
                <a:t>/</a:t>
              </a:r>
            </a:p>
            <a:p>
              <a:pPr algn="ctr">
                <a:spcBef>
                  <a:spcPct val="0"/>
                </a:spcBef>
                <a:buFontTx/>
                <a:buNone/>
              </a:pPr>
              <a:r>
                <a:rPr lang="zh-CN" altLang="en-US" sz="1400" b="1" dirty="0" smtClean="0">
                  <a:solidFill>
                    <a:schemeClr val="bg1"/>
                  </a:solidFill>
                  <a:latin typeface="Trebuchet MS" panose="020B0603020202020204" pitchFamily="34" charset="0"/>
                </a:rPr>
                <a:t>文档管理</a:t>
              </a:r>
              <a:endParaRPr lang="en-IN" altLang="en-US" sz="1400" b="1" dirty="0">
                <a:solidFill>
                  <a:schemeClr val="bg1"/>
                </a:solidFill>
                <a:latin typeface="Trebuchet MS" panose="020B0603020202020204" pitchFamily="34" charset="0"/>
              </a:endParaRPr>
            </a:p>
          </p:txBody>
        </p:sp>
        <p:sp>
          <p:nvSpPr>
            <p:cNvPr id="23" name="TextBox 10"/>
            <p:cNvSpPr txBox="1">
              <a:spLocks noChangeArrowheads="1"/>
            </p:cNvSpPr>
            <p:nvPr/>
          </p:nvSpPr>
          <p:spPr bwMode="auto">
            <a:xfrm>
              <a:off x="7666449" y="5072393"/>
              <a:ext cx="1278779" cy="987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IN" altLang="en-US" sz="1400" b="1" dirty="0" smtClean="0">
                  <a:solidFill>
                    <a:schemeClr val="bg1"/>
                  </a:solidFill>
                  <a:latin typeface="Trebuchet MS" panose="020B0603020202020204" pitchFamily="34" charset="0"/>
                </a:rPr>
                <a:t>ISSUES / RISK</a:t>
              </a:r>
            </a:p>
            <a:p>
              <a:pPr algn="ctr">
                <a:spcBef>
                  <a:spcPct val="0"/>
                </a:spcBef>
                <a:buFontTx/>
                <a:buNone/>
              </a:pPr>
              <a:r>
                <a:rPr lang="en-IN" altLang="en-US" sz="1400" b="1" dirty="0" smtClean="0">
                  <a:solidFill>
                    <a:schemeClr val="bg1"/>
                  </a:solidFill>
                  <a:latin typeface="Trebuchet MS" panose="020B0603020202020204" pitchFamily="34" charset="0"/>
                </a:rPr>
                <a:t>MGMT</a:t>
              </a:r>
            </a:p>
            <a:p>
              <a:pPr algn="ctr">
                <a:spcBef>
                  <a:spcPct val="0"/>
                </a:spcBef>
                <a:buFontTx/>
                <a:buNone/>
              </a:pPr>
              <a:r>
                <a:rPr lang="en-US" altLang="zh-CN" sz="1400" b="1" dirty="0" smtClean="0">
                  <a:solidFill>
                    <a:schemeClr val="bg1"/>
                  </a:solidFill>
                  <a:latin typeface="Trebuchet MS" panose="020B0603020202020204" pitchFamily="34" charset="0"/>
                </a:rPr>
                <a:t>/</a:t>
              </a:r>
              <a:r>
                <a:rPr lang="zh-CN" altLang="en-US" sz="1400" b="1" dirty="0" smtClean="0">
                  <a:solidFill>
                    <a:schemeClr val="bg1"/>
                  </a:solidFill>
                  <a:latin typeface="Trebuchet MS" panose="020B0603020202020204" pitchFamily="34" charset="0"/>
                </a:rPr>
                <a:t>问题</a:t>
              </a:r>
              <a:r>
                <a:rPr lang="en-US" altLang="zh-CN" sz="1400" b="1" dirty="0" smtClean="0">
                  <a:solidFill>
                    <a:schemeClr val="bg1"/>
                  </a:solidFill>
                  <a:latin typeface="Trebuchet MS" panose="020B0603020202020204" pitchFamily="34" charset="0"/>
                </a:rPr>
                <a:t>/</a:t>
              </a:r>
              <a:r>
                <a:rPr lang="zh-CN" altLang="en-US" sz="1400" b="1" dirty="0" smtClean="0">
                  <a:solidFill>
                    <a:schemeClr val="bg1"/>
                  </a:solidFill>
                  <a:latin typeface="Trebuchet MS" panose="020B0603020202020204" pitchFamily="34" charset="0"/>
                </a:rPr>
                <a:t>风险管理</a:t>
              </a:r>
              <a:endParaRPr lang="en-IN" altLang="en-US" sz="1400" b="1" dirty="0">
                <a:solidFill>
                  <a:schemeClr val="bg1"/>
                </a:solidFill>
                <a:latin typeface="Trebuchet MS" panose="020B0603020202020204" pitchFamily="34" charset="0"/>
              </a:endParaRPr>
            </a:p>
          </p:txBody>
        </p:sp>
        <p:sp>
          <p:nvSpPr>
            <p:cNvPr id="24" name="TextBox 11"/>
            <p:cNvSpPr txBox="1">
              <a:spLocks noChangeArrowheads="1"/>
            </p:cNvSpPr>
            <p:nvPr/>
          </p:nvSpPr>
          <p:spPr bwMode="auto">
            <a:xfrm>
              <a:off x="6440984" y="2887236"/>
              <a:ext cx="1110217" cy="13690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IN" altLang="en-US" sz="1600" b="1" dirty="0">
                  <a:latin typeface="Trebuchet MS" panose="020B0603020202020204" pitchFamily="34" charset="0"/>
                </a:rPr>
                <a:t>Supplier</a:t>
              </a:r>
            </a:p>
            <a:p>
              <a:pPr algn="ctr">
                <a:spcBef>
                  <a:spcPct val="0"/>
                </a:spcBef>
                <a:buFontTx/>
                <a:buNone/>
              </a:pPr>
              <a:r>
                <a:rPr lang="en-IN" altLang="en-US" sz="1600" b="1" dirty="0" smtClean="0">
                  <a:latin typeface="Trebuchet MS" panose="020B0603020202020204" pitchFamily="34" charset="0"/>
                </a:rPr>
                <a:t>APQP</a:t>
              </a:r>
            </a:p>
            <a:p>
              <a:pPr algn="ctr">
                <a:spcBef>
                  <a:spcPct val="0"/>
                </a:spcBef>
                <a:buFontTx/>
                <a:buNone/>
              </a:pPr>
              <a:r>
                <a:rPr lang="en-IN" altLang="en-US" sz="1600" b="1" dirty="0" smtClean="0">
                  <a:latin typeface="Trebuchet MS" panose="020B0603020202020204" pitchFamily="34" charset="0"/>
                </a:rPr>
                <a:t>PORTAL</a:t>
              </a:r>
            </a:p>
            <a:p>
              <a:pPr algn="ctr">
                <a:spcBef>
                  <a:spcPct val="0"/>
                </a:spcBef>
                <a:buFontTx/>
                <a:buNone/>
              </a:pPr>
              <a:r>
                <a:rPr lang="zh-CN" altLang="en-US" sz="1600" b="1" dirty="0" smtClean="0">
                  <a:latin typeface="Trebuchet MS" panose="020B0603020202020204" pitchFamily="34" charset="0"/>
                </a:rPr>
                <a:t>供应商</a:t>
              </a:r>
              <a:endParaRPr lang="en-US" altLang="zh-CN" sz="1600" b="1" dirty="0" smtClean="0">
                <a:latin typeface="Trebuchet MS" panose="020B0603020202020204" pitchFamily="34" charset="0"/>
              </a:endParaRPr>
            </a:p>
            <a:p>
              <a:pPr algn="ctr">
                <a:spcBef>
                  <a:spcPct val="0"/>
                </a:spcBef>
                <a:buFontTx/>
                <a:buNone/>
              </a:pPr>
              <a:r>
                <a:rPr lang="en-US" altLang="zh-CN" sz="1600" b="1" dirty="0" smtClean="0">
                  <a:latin typeface="Trebuchet MS" panose="020B0603020202020204" pitchFamily="34" charset="0"/>
                </a:rPr>
                <a:t>APQP</a:t>
              </a:r>
              <a:r>
                <a:rPr lang="zh-CN" altLang="en-US" sz="1600" b="1" dirty="0" smtClean="0">
                  <a:latin typeface="Trebuchet MS" panose="020B0603020202020204" pitchFamily="34" charset="0"/>
                </a:rPr>
                <a:t>入口</a:t>
              </a:r>
              <a:endParaRPr lang="en-IN" altLang="en-US" sz="1600" b="1" dirty="0">
                <a:latin typeface="Trebuchet MS" panose="020B0603020202020204" pitchFamily="34" charset="0"/>
              </a:endParaRPr>
            </a:p>
          </p:txBody>
        </p:sp>
      </p:grpSp>
    </p:spTree>
    <p:extLst>
      <p:ext uri="{BB962C8B-B14F-4D97-AF65-F5344CB8AC3E}">
        <p14:creationId xmlns:p14="http://schemas.microsoft.com/office/powerpoint/2010/main" val="6338022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heel(1)">
                                      <p:cBhvr>
                                        <p:cTn id="7" dur="2000"/>
                                        <p:tgtEl>
                                          <p:spTgt spid="17"/>
                                        </p:tgtEl>
                                      </p:cBhvr>
                                    </p:animEffect>
                                  </p:childTnLst>
                                </p:cTn>
                              </p:par>
                            </p:childTnLst>
                          </p:cTn>
                        </p:par>
                        <p:par>
                          <p:cTn id="8" fill="hold">
                            <p:stCondLst>
                              <p:cond delay="2000"/>
                            </p:stCondLst>
                            <p:childTnLst>
                              <p:par>
                                <p:cTn id="9" presetID="22" presetClass="entr" presetSubtype="4" fill="hold"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wipe(down)">
                                      <p:cBhvr>
                                        <p:cTn id="11" dur="1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AB06271-B2E4-41CE-8067-1B7F4637F478}"/>
              </a:ext>
            </a:extLst>
          </p:cNvPr>
          <p:cNvSpPr/>
          <p:nvPr/>
        </p:nvSpPr>
        <p:spPr>
          <a:xfrm>
            <a:off x="3193607" y="468630"/>
            <a:ext cx="6684826" cy="64465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zh-CN" altLang="en-US" sz="1100"/>
          </a:p>
        </p:txBody>
      </p:sp>
      <p:sp>
        <p:nvSpPr>
          <p:cNvPr id="8" name="Rounded Rectangle 35">
            <a:extLst>
              <a:ext uri="{FF2B5EF4-FFF2-40B4-BE49-F238E27FC236}">
                <a16:creationId xmlns:a16="http://schemas.microsoft.com/office/drawing/2014/main" id="{ED93A0EC-2448-417E-8350-B239B6344FD9}"/>
              </a:ext>
            </a:extLst>
          </p:cNvPr>
          <p:cNvSpPr/>
          <p:nvPr/>
        </p:nvSpPr>
        <p:spPr>
          <a:xfrm>
            <a:off x="3601276" y="5973024"/>
            <a:ext cx="3259200" cy="697230"/>
          </a:xfrm>
          <a:prstGeom prst="rect">
            <a:avLst/>
          </a:prstGeom>
          <a:solidFill>
            <a:schemeClr val="bg1"/>
          </a:solidFill>
          <a:ln w="3175"/>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lang="zh-CN" altLang="en-US" sz="800">
              <a:solidFill>
                <a:schemeClr val="tx1"/>
              </a:solidFill>
            </a:endParaRPr>
          </a:p>
        </p:txBody>
      </p:sp>
      <p:sp>
        <p:nvSpPr>
          <p:cNvPr id="9" name="Rectangle 3">
            <a:extLst>
              <a:ext uri="{FF2B5EF4-FFF2-40B4-BE49-F238E27FC236}">
                <a16:creationId xmlns:a16="http://schemas.microsoft.com/office/drawing/2014/main" id="{F5060C9F-C9B1-498A-AA0F-62F258F6FE5E}"/>
              </a:ext>
            </a:extLst>
          </p:cNvPr>
          <p:cNvSpPr/>
          <p:nvPr/>
        </p:nvSpPr>
        <p:spPr>
          <a:xfrm>
            <a:off x="3925656" y="1227776"/>
            <a:ext cx="1685263" cy="327500"/>
          </a:xfrm>
          <a:prstGeom prst="roundRect">
            <a:avLst/>
          </a:prstGeom>
          <a:solidFill>
            <a:schemeClr val="accent3">
              <a:lumMod val="20000"/>
              <a:lumOff val="80000"/>
            </a:schemeClr>
          </a:solidFill>
          <a:ln w="3175"/>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zh-CN" sz="800" dirty="0">
                <a:solidFill>
                  <a:schemeClr val="tx1"/>
                </a:solidFill>
              </a:rPr>
              <a:t>YANFENG</a:t>
            </a:r>
            <a:r>
              <a:rPr lang="en-US" altLang="zh-CN" sz="800" baseline="0" dirty="0">
                <a:solidFill>
                  <a:schemeClr val="tx1"/>
                </a:solidFill>
              </a:rPr>
              <a:t> Internal User</a:t>
            </a:r>
            <a:endParaRPr lang="en-US" altLang="zh-CN" sz="800" dirty="0">
              <a:solidFill>
                <a:schemeClr val="tx1"/>
              </a:solidFill>
            </a:endParaRPr>
          </a:p>
        </p:txBody>
      </p:sp>
      <p:sp>
        <p:nvSpPr>
          <p:cNvPr id="10" name="Rounded Rectangle 35">
            <a:extLst>
              <a:ext uri="{FF2B5EF4-FFF2-40B4-BE49-F238E27FC236}">
                <a16:creationId xmlns:a16="http://schemas.microsoft.com/office/drawing/2014/main" id="{6DE1B07C-2804-4BFB-A0D3-14506B49DD06}"/>
              </a:ext>
            </a:extLst>
          </p:cNvPr>
          <p:cNvSpPr/>
          <p:nvPr/>
        </p:nvSpPr>
        <p:spPr>
          <a:xfrm>
            <a:off x="3598017" y="4815433"/>
            <a:ext cx="3268725" cy="1054625"/>
          </a:xfrm>
          <a:prstGeom prst="rect">
            <a:avLst/>
          </a:prstGeom>
          <a:solidFill>
            <a:schemeClr val="bg1"/>
          </a:solidFill>
          <a:ln w="3175"/>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lang="zh-CN" altLang="en-US" sz="800">
              <a:solidFill>
                <a:schemeClr val="tx1"/>
              </a:solidFill>
            </a:endParaRPr>
          </a:p>
        </p:txBody>
      </p:sp>
      <p:sp>
        <p:nvSpPr>
          <p:cNvPr id="11" name="Rectangle 10">
            <a:extLst>
              <a:ext uri="{FF2B5EF4-FFF2-40B4-BE49-F238E27FC236}">
                <a16:creationId xmlns:a16="http://schemas.microsoft.com/office/drawing/2014/main" id="{EB6FFB52-DCC9-4F0D-AB3E-1A36ED6BEBAB}"/>
              </a:ext>
            </a:extLst>
          </p:cNvPr>
          <p:cNvSpPr/>
          <p:nvPr/>
        </p:nvSpPr>
        <p:spPr>
          <a:xfrm>
            <a:off x="3808792" y="4999693"/>
            <a:ext cx="1419200" cy="327605"/>
          </a:xfrm>
          <a:prstGeom prst="rect">
            <a:avLst/>
          </a:prstGeom>
          <a:solidFill>
            <a:schemeClr val="bg1">
              <a:lumMod val="9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zh-CN" sz="800" dirty="0">
                <a:solidFill>
                  <a:schemeClr val="tx1"/>
                </a:solidFill>
              </a:rPr>
              <a:t>Workflow/Rules Engine</a:t>
            </a:r>
          </a:p>
        </p:txBody>
      </p:sp>
      <p:sp>
        <p:nvSpPr>
          <p:cNvPr id="12" name="Rectangle 11">
            <a:extLst>
              <a:ext uri="{FF2B5EF4-FFF2-40B4-BE49-F238E27FC236}">
                <a16:creationId xmlns:a16="http://schemas.microsoft.com/office/drawing/2014/main" id="{A391F20B-A739-43C5-9767-BD8B7569DC3E}"/>
              </a:ext>
            </a:extLst>
          </p:cNvPr>
          <p:cNvSpPr/>
          <p:nvPr/>
        </p:nvSpPr>
        <p:spPr>
          <a:xfrm>
            <a:off x="5295309" y="4999693"/>
            <a:ext cx="1362050" cy="327605"/>
          </a:xfrm>
          <a:prstGeom prst="rect">
            <a:avLst/>
          </a:prstGeom>
          <a:solidFill>
            <a:schemeClr val="bg1">
              <a:lumMod val="9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zh-CN" sz="800" dirty="0">
                <a:solidFill>
                  <a:schemeClr val="tx1"/>
                </a:solidFill>
              </a:rPr>
              <a:t>Document</a:t>
            </a:r>
            <a:r>
              <a:rPr lang="en-US" altLang="zh-CN" sz="800" baseline="0" dirty="0">
                <a:solidFill>
                  <a:schemeClr val="tx1"/>
                </a:solidFill>
              </a:rPr>
              <a:t> Repository</a:t>
            </a:r>
            <a:endParaRPr lang="en-US" altLang="zh-CN" sz="800" dirty="0">
              <a:solidFill>
                <a:schemeClr val="tx1"/>
              </a:solidFill>
            </a:endParaRPr>
          </a:p>
        </p:txBody>
      </p:sp>
      <p:sp>
        <p:nvSpPr>
          <p:cNvPr id="13" name="Rectangle 12">
            <a:extLst>
              <a:ext uri="{FF2B5EF4-FFF2-40B4-BE49-F238E27FC236}">
                <a16:creationId xmlns:a16="http://schemas.microsoft.com/office/drawing/2014/main" id="{FDE76924-32DF-4E83-83BA-BF78B9C9E501}"/>
              </a:ext>
            </a:extLst>
          </p:cNvPr>
          <p:cNvSpPr/>
          <p:nvPr/>
        </p:nvSpPr>
        <p:spPr>
          <a:xfrm>
            <a:off x="3808883" y="6081527"/>
            <a:ext cx="1419200" cy="327605"/>
          </a:xfrm>
          <a:prstGeom prst="rect">
            <a:avLst/>
          </a:prstGeom>
          <a:solidFill>
            <a:schemeClr val="bg1">
              <a:lumMod val="9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zh-CN" sz="800" dirty="0">
                <a:solidFill>
                  <a:schemeClr val="tx1"/>
                </a:solidFill>
              </a:rPr>
              <a:t>Database</a:t>
            </a:r>
            <a:endParaRPr lang="zh-CN" altLang="en-US" sz="800">
              <a:solidFill>
                <a:schemeClr val="tx1"/>
              </a:solidFill>
            </a:endParaRPr>
          </a:p>
        </p:txBody>
      </p:sp>
      <p:sp>
        <p:nvSpPr>
          <p:cNvPr id="14" name="Rectangle 13">
            <a:extLst>
              <a:ext uri="{FF2B5EF4-FFF2-40B4-BE49-F238E27FC236}">
                <a16:creationId xmlns:a16="http://schemas.microsoft.com/office/drawing/2014/main" id="{7720211E-15D6-4999-9A48-9A14186AB030}"/>
              </a:ext>
            </a:extLst>
          </p:cNvPr>
          <p:cNvSpPr/>
          <p:nvPr/>
        </p:nvSpPr>
        <p:spPr>
          <a:xfrm>
            <a:off x="5304083" y="5394275"/>
            <a:ext cx="1362050" cy="327605"/>
          </a:xfrm>
          <a:prstGeom prst="rect">
            <a:avLst/>
          </a:prstGeom>
          <a:solidFill>
            <a:schemeClr val="bg1">
              <a:lumMod val="9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zh-CN" sz="800" dirty="0">
                <a:solidFill>
                  <a:schemeClr val="tx1"/>
                </a:solidFill>
              </a:rPr>
              <a:t>SOA</a:t>
            </a:r>
          </a:p>
          <a:p>
            <a:pPr algn="ctr"/>
            <a:r>
              <a:rPr lang="en-US" altLang="zh-CN" sz="800" dirty="0">
                <a:solidFill>
                  <a:schemeClr val="tx1"/>
                </a:solidFill>
              </a:rPr>
              <a:t>(System Connectivity)</a:t>
            </a:r>
            <a:endParaRPr lang="zh-CN" altLang="en-US" sz="800">
              <a:solidFill>
                <a:schemeClr val="tx1"/>
              </a:solidFill>
            </a:endParaRPr>
          </a:p>
        </p:txBody>
      </p:sp>
      <p:sp>
        <p:nvSpPr>
          <p:cNvPr id="15" name="Rectangle 14">
            <a:extLst>
              <a:ext uri="{FF2B5EF4-FFF2-40B4-BE49-F238E27FC236}">
                <a16:creationId xmlns:a16="http://schemas.microsoft.com/office/drawing/2014/main" id="{0FC29018-CDBC-439A-9A89-591A17E857DF}"/>
              </a:ext>
            </a:extLst>
          </p:cNvPr>
          <p:cNvSpPr/>
          <p:nvPr/>
        </p:nvSpPr>
        <p:spPr>
          <a:xfrm>
            <a:off x="3819517" y="5392725"/>
            <a:ext cx="1419200" cy="327605"/>
          </a:xfrm>
          <a:prstGeom prst="rect">
            <a:avLst/>
          </a:prstGeom>
          <a:solidFill>
            <a:schemeClr val="bg1">
              <a:lumMod val="9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zh-CN" sz="800" dirty="0">
                <a:solidFill>
                  <a:schemeClr val="tx1"/>
                </a:solidFill>
              </a:rPr>
              <a:t>Activity Directory</a:t>
            </a:r>
            <a:r>
              <a:rPr lang="en-US" altLang="zh-CN" sz="800" baseline="0" dirty="0">
                <a:solidFill>
                  <a:schemeClr val="tx1"/>
                </a:solidFill>
              </a:rPr>
              <a:t> Integration</a:t>
            </a:r>
            <a:endParaRPr lang="zh-CN" altLang="en-US" sz="800">
              <a:solidFill>
                <a:schemeClr val="tx1"/>
              </a:solidFill>
            </a:endParaRPr>
          </a:p>
        </p:txBody>
      </p:sp>
      <p:sp>
        <p:nvSpPr>
          <p:cNvPr id="16" name="Rounded Rectangle 36">
            <a:extLst>
              <a:ext uri="{FF2B5EF4-FFF2-40B4-BE49-F238E27FC236}">
                <a16:creationId xmlns:a16="http://schemas.microsoft.com/office/drawing/2014/main" id="{008B1D6E-1882-49D6-AECF-CC4D1F2D5CB3}"/>
              </a:ext>
            </a:extLst>
          </p:cNvPr>
          <p:cNvSpPr/>
          <p:nvPr/>
        </p:nvSpPr>
        <p:spPr>
          <a:xfrm>
            <a:off x="3597041" y="3547122"/>
            <a:ext cx="5529851" cy="833425"/>
          </a:xfrm>
          <a:prstGeom prst="rect">
            <a:avLst/>
          </a:prstGeom>
          <a:solidFill>
            <a:schemeClr val="bg1"/>
          </a:solidFill>
          <a:ln w="3175"/>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lang="zh-CN" altLang="en-US" sz="1000">
              <a:solidFill>
                <a:schemeClr val="tx1"/>
              </a:solidFill>
            </a:endParaRPr>
          </a:p>
        </p:txBody>
      </p:sp>
      <p:sp>
        <p:nvSpPr>
          <p:cNvPr id="17" name="Rectangle 16">
            <a:extLst>
              <a:ext uri="{FF2B5EF4-FFF2-40B4-BE49-F238E27FC236}">
                <a16:creationId xmlns:a16="http://schemas.microsoft.com/office/drawing/2014/main" id="{D291E13B-6E0A-44A4-B2D9-CAB6C2C0409C}"/>
              </a:ext>
            </a:extLst>
          </p:cNvPr>
          <p:cNvSpPr/>
          <p:nvPr/>
        </p:nvSpPr>
        <p:spPr>
          <a:xfrm>
            <a:off x="3697272" y="3657757"/>
            <a:ext cx="1022850" cy="54686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sz="1000" dirty="0">
                <a:solidFill>
                  <a:schemeClr val="lt1"/>
                </a:solidFill>
              </a:rPr>
              <a:t>Project Plan </a:t>
            </a:r>
            <a:r>
              <a:rPr lang="en-US" sz="1000" baseline="0" dirty="0">
                <a:solidFill>
                  <a:schemeClr val="lt1"/>
                </a:solidFill>
              </a:rPr>
              <a:t>Release</a:t>
            </a:r>
            <a:endParaRPr lang="en-US" sz="1000" dirty="0">
              <a:solidFill>
                <a:srgbClr val="000000"/>
              </a:solidFill>
            </a:endParaRPr>
          </a:p>
        </p:txBody>
      </p:sp>
      <p:sp>
        <p:nvSpPr>
          <p:cNvPr id="18" name="Rectangle 17">
            <a:extLst>
              <a:ext uri="{FF2B5EF4-FFF2-40B4-BE49-F238E27FC236}">
                <a16:creationId xmlns:a16="http://schemas.microsoft.com/office/drawing/2014/main" id="{29F39A7B-4913-4676-90C6-D3F776458E24}"/>
              </a:ext>
            </a:extLst>
          </p:cNvPr>
          <p:cNvSpPr/>
          <p:nvPr/>
        </p:nvSpPr>
        <p:spPr>
          <a:xfrm>
            <a:off x="4786928" y="3657757"/>
            <a:ext cx="975225" cy="54686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sz="1000" dirty="0">
                <a:solidFill>
                  <a:schemeClr val="lt1"/>
                </a:solidFill>
              </a:rPr>
              <a:t>Issue</a:t>
            </a:r>
            <a:r>
              <a:rPr lang="en-US" sz="1000" baseline="0" dirty="0">
                <a:solidFill>
                  <a:schemeClr val="lt1"/>
                </a:solidFill>
              </a:rPr>
              <a:t> Management</a:t>
            </a:r>
            <a:endParaRPr lang="en-US" sz="1000" dirty="0">
              <a:solidFill>
                <a:srgbClr val="000000"/>
              </a:solidFill>
            </a:endParaRPr>
          </a:p>
        </p:txBody>
      </p:sp>
      <p:sp>
        <p:nvSpPr>
          <p:cNvPr id="19" name="Rounded Rectangle 18">
            <a:extLst>
              <a:ext uri="{FF2B5EF4-FFF2-40B4-BE49-F238E27FC236}">
                <a16:creationId xmlns:a16="http://schemas.microsoft.com/office/drawing/2014/main" id="{FF04698A-4ED5-4B81-B155-F792ECA897E7}"/>
              </a:ext>
            </a:extLst>
          </p:cNvPr>
          <p:cNvSpPr/>
          <p:nvPr/>
        </p:nvSpPr>
        <p:spPr>
          <a:xfrm>
            <a:off x="10217785" y="1778943"/>
            <a:ext cx="899158" cy="508531"/>
          </a:xfrm>
          <a:prstGeom prst="roundRect">
            <a:avLst>
              <a:gd name="adj" fmla="val 5506"/>
            </a:avLst>
          </a:prstGeom>
          <a:solidFill>
            <a:schemeClr val="bg1"/>
          </a:solidFill>
          <a:ln w="3175"/>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lang="zh-CN" altLang="en-US" sz="800">
              <a:solidFill>
                <a:schemeClr val="tx1"/>
              </a:solidFill>
            </a:endParaRPr>
          </a:p>
        </p:txBody>
      </p:sp>
      <p:sp>
        <p:nvSpPr>
          <p:cNvPr id="20" name="Rectangle 19">
            <a:extLst>
              <a:ext uri="{FF2B5EF4-FFF2-40B4-BE49-F238E27FC236}">
                <a16:creationId xmlns:a16="http://schemas.microsoft.com/office/drawing/2014/main" id="{3CF5D35C-131F-422C-8F5E-B467795CCD9F}"/>
              </a:ext>
            </a:extLst>
          </p:cNvPr>
          <p:cNvSpPr/>
          <p:nvPr/>
        </p:nvSpPr>
        <p:spPr>
          <a:xfrm>
            <a:off x="10369024" y="1918436"/>
            <a:ext cx="678085" cy="253643"/>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zh-CN" sz="800" dirty="0">
                <a:solidFill>
                  <a:schemeClr val="tx1"/>
                </a:solidFill>
              </a:rPr>
              <a:t>BPM</a:t>
            </a:r>
            <a:endParaRPr lang="zh-CN" altLang="en-US" sz="800">
              <a:solidFill>
                <a:schemeClr val="tx1"/>
              </a:solidFill>
            </a:endParaRPr>
          </a:p>
        </p:txBody>
      </p:sp>
      <p:sp>
        <p:nvSpPr>
          <p:cNvPr id="27" name="Rectangle 26">
            <a:extLst>
              <a:ext uri="{FF2B5EF4-FFF2-40B4-BE49-F238E27FC236}">
                <a16:creationId xmlns:a16="http://schemas.microsoft.com/office/drawing/2014/main" id="{9C0D20D0-2EE2-4B18-96EF-5F1D240839CA}"/>
              </a:ext>
            </a:extLst>
          </p:cNvPr>
          <p:cNvSpPr/>
          <p:nvPr/>
        </p:nvSpPr>
        <p:spPr>
          <a:xfrm>
            <a:off x="9395669" y="1695956"/>
            <a:ext cx="303026" cy="4957641"/>
          </a:xfrm>
          <a:prstGeom prst="rect">
            <a:avLst/>
          </a:prstGeom>
          <a:solidFill>
            <a:schemeClr val="accent3">
              <a:lumMod val="20000"/>
              <a:lumOff val="80000"/>
            </a:schemeClr>
          </a:solidFill>
          <a:ln w="3175"/>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zh-CN" sz="800" dirty="0">
                <a:solidFill>
                  <a:schemeClr val="tx1"/>
                </a:solidFill>
              </a:rPr>
              <a:t>S</a:t>
            </a:r>
          </a:p>
          <a:p>
            <a:pPr algn="ctr"/>
            <a:r>
              <a:rPr lang="en-US" altLang="zh-CN" sz="800" dirty="0">
                <a:solidFill>
                  <a:schemeClr val="tx1"/>
                </a:solidFill>
              </a:rPr>
              <a:t>O</a:t>
            </a:r>
          </a:p>
          <a:p>
            <a:pPr algn="ctr"/>
            <a:r>
              <a:rPr lang="en-US" altLang="zh-CN" sz="800" dirty="0">
                <a:solidFill>
                  <a:schemeClr val="tx1"/>
                </a:solidFill>
              </a:rPr>
              <a:t>A</a:t>
            </a:r>
            <a:endParaRPr lang="zh-CN" altLang="en-US" sz="800">
              <a:solidFill>
                <a:schemeClr val="tx1"/>
              </a:solidFill>
            </a:endParaRPr>
          </a:p>
        </p:txBody>
      </p:sp>
      <p:sp>
        <p:nvSpPr>
          <p:cNvPr id="28" name="Rounded Rectangle 35">
            <a:extLst>
              <a:ext uri="{FF2B5EF4-FFF2-40B4-BE49-F238E27FC236}">
                <a16:creationId xmlns:a16="http://schemas.microsoft.com/office/drawing/2014/main" id="{6F15787A-03C2-48D7-9077-1FE3A7C9CEDD}"/>
              </a:ext>
            </a:extLst>
          </p:cNvPr>
          <p:cNvSpPr/>
          <p:nvPr/>
        </p:nvSpPr>
        <p:spPr>
          <a:xfrm>
            <a:off x="3598017" y="4521224"/>
            <a:ext cx="3268725" cy="288329"/>
          </a:xfrm>
          <a:prstGeom prst="rect">
            <a:avLst/>
          </a:prstGeom>
          <a:solidFill>
            <a:schemeClr val="bg1"/>
          </a:solidFill>
          <a:ln w="3175"/>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zh-CN" sz="800" dirty="0">
                <a:solidFill>
                  <a:schemeClr val="tx1"/>
                </a:solidFill>
              </a:rPr>
              <a:t>Components</a:t>
            </a:r>
            <a:endParaRPr lang="zh-CN" altLang="en-US" sz="800">
              <a:solidFill>
                <a:schemeClr val="tx1"/>
              </a:solidFill>
            </a:endParaRPr>
          </a:p>
        </p:txBody>
      </p:sp>
      <p:sp>
        <p:nvSpPr>
          <p:cNvPr id="29" name="Rounded Rectangle 39">
            <a:extLst>
              <a:ext uri="{FF2B5EF4-FFF2-40B4-BE49-F238E27FC236}">
                <a16:creationId xmlns:a16="http://schemas.microsoft.com/office/drawing/2014/main" id="{860F77EE-DE8E-4E25-B625-C4D0A81E561A}"/>
              </a:ext>
            </a:extLst>
          </p:cNvPr>
          <p:cNvSpPr/>
          <p:nvPr/>
        </p:nvSpPr>
        <p:spPr>
          <a:xfrm>
            <a:off x="6935578" y="4810671"/>
            <a:ext cx="2181227" cy="1863249"/>
          </a:xfrm>
          <a:prstGeom prst="rect">
            <a:avLst/>
          </a:prstGeom>
          <a:solidFill>
            <a:schemeClr val="bg1"/>
          </a:solidFill>
          <a:ln w="3175"/>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lang="zh-CN" altLang="en-US" sz="800">
              <a:solidFill>
                <a:schemeClr val="tx1"/>
              </a:solidFill>
            </a:endParaRPr>
          </a:p>
        </p:txBody>
      </p:sp>
      <p:sp>
        <p:nvSpPr>
          <p:cNvPr id="30" name="Rectangle 29">
            <a:extLst>
              <a:ext uri="{FF2B5EF4-FFF2-40B4-BE49-F238E27FC236}">
                <a16:creationId xmlns:a16="http://schemas.microsoft.com/office/drawing/2014/main" id="{A13CFCA7-6AD3-47EB-B581-3C89F3D99DE1}"/>
              </a:ext>
            </a:extLst>
          </p:cNvPr>
          <p:cNvSpPr/>
          <p:nvPr/>
        </p:nvSpPr>
        <p:spPr>
          <a:xfrm>
            <a:off x="8126965" y="4950165"/>
            <a:ext cx="834169" cy="346563"/>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zh-CN" sz="800" dirty="0">
                <a:solidFill>
                  <a:sysClr val="windowText" lastClr="000000"/>
                </a:solidFill>
              </a:rPr>
              <a:t>Gate Review Checklist</a:t>
            </a:r>
            <a:endParaRPr lang="zh-CN" altLang="en-US" sz="800">
              <a:solidFill>
                <a:sysClr val="windowText" lastClr="000000"/>
              </a:solidFill>
            </a:endParaRPr>
          </a:p>
        </p:txBody>
      </p:sp>
      <p:sp>
        <p:nvSpPr>
          <p:cNvPr id="31" name="Rectangle 30">
            <a:extLst>
              <a:ext uri="{FF2B5EF4-FFF2-40B4-BE49-F238E27FC236}">
                <a16:creationId xmlns:a16="http://schemas.microsoft.com/office/drawing/2014/main" id="{27896CB6-EA43-48B4-BF7D-FCE7063F620D}"/>
              </a:ext>
            </a:extLst>
          </p:cNvPr>
          <p:cNvSpPr/>
          <p:nvPr/>
        </p:nvSpPr>
        <p:spPr>
          <a:xfrm>
            <a:off x="7084809" y="5354358"/>
            <a:ext cx="834169" cy="346563"/>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zh-CN" sz="800" baseline="0" dirty="0">
                <a:solidFill>
                  <a:sysClr val="windowText" lastClr="000000"/>
                </a:solidFill>
              </a:rPr>
              <a:t>PPQP </a:t>
            </a:r>
          </a:p>
          <a:p>
            <a:pPr algn="ctr"/>
            <a:r>
              <a:rPr lang="en-US" altLang="zh-CN" sz="800" baseline="0" dirty="0">
                <a:solidFill>
                  <a:sysClr val="windowText" lastClr="000000"/>
                </a:solidFill>
              </a:rPr>
              <a:t>Checklist</a:t>
            </a:r>
            <a:endParaRPr lang="zh-CN" altLang="en-US" sz="800">
              <a:solidFill>
                <a:sysClr val="windowText" lastClr="000000"/>
              </a:solidFill>
            </a:endParaRPr>
          </a:p>
        </p:txBody>
      </p:sp>
      <p:sp>
        <p:nvSpPr>
          <p:cNvPr id="32" name="Rectangle 31">
            <a:extLst>
              <a:ext uri="{FF2B5EF4-FFF2-40B4-BE49-F238E27FC236}">
                <a16:creationId xmlns:a16="http://schemas.microsoft.com/office/drawing/2014/main" id="{33DDA29E-4438-4C51-9075-20E6CFBC3699}"/>
              </a:ext>
            </a:extLst>
          </p:cNvPr>
          <p:cNvSpPr/>
          <p:nvPr/>
        </p:nvSpPr>
        <p:spPr>
          <a:xfrm>
            <a:off x="7084809" y="4950165"/>
            <a:ext cx="834169" cy="346563"/>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zh-CN" sz="800" dirty="0">
                <a:solidFill>
                  <a:sysClr val="windowText" lastClr="000000"/>
                </a:solidFill>
              </a:rPr>
              <a:t>Program</a:t>
            </a:r>
            <a:r>
              <a:rPr lang="en-US" altLang="zh-CN" sz="800" baseline="0" dirty="0">
                <a:solidFill>
                  <a:sysClr val="windowText" lastClr="000000"/>
                </a:solidFill>
              </a:rPr>
              <a:t> Template</a:t>
            </a:r>
            <a:endParaRPr lang="zh-CN" altLang="en-US" sz="800">
              <a:solidFill>
                <a:sysClr val="windowText" lastClr="000000"/>
              </a:solidFill>
            </a:endParaRPr>
          </a:p>
        </p:txBody>
      </p:sp>
      <p:sp>
        <p:nvSpPr>
          <p:cNvPr id="33" name="Rectangle 32">
            <a:extLst>
              <a:ext uri="{FF2B5EF4-FFF2-40B4-BE49-F238E27FC236}">
                <a16:creationId xmlns:a16="http://schemas.microsoft.com/office/drawing/2014/main" id="{847CFBED-7E2B-4964-995A-FC634C3B04CC}"/>
              </a:ext>
            </a:extLst>
          </p:cNvPr>
          <p:cNvSpPr/>
          <p:nvPr/>
        </p:nvSpPr>
        <p:spPr>
          <a:xfrm>
            <a:off x="8126965" y="5354358"/>
            <a:ext cx="834169" cy="346563"/>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zh-CN" sz="800" dirty="0">
                <a:solidFill>
                  <a:sysClr val="windowText" lastClr="000000"/>
                </a:solidFill>
              </a:rPr>
              <a:t>Project</a:t>
            </a:r>
            <a:r>
              <a:rPr lang="en-US" altLang="zh-CN" sz="800" baseline="0" dirty="0">
                <a:solidFill>
                  <a:sysClr val="windowText" lastClr="000000"/>
                </a:solidFill>
              </a:rPr>
              <a:t> Deliverable Review</a:t>
            </a:r>
            <a:r>
              <a:rPr lang="en-US" altLang="zh-CN" sz="800" dirty="0">
                <a:solidFill>
                  <a:sysClr val="windowText" lastClr="000000"/>
                </a:solidFill>
              </a:rPr>
              <a:t> Checklist</a:t>
            </a:r>
            <a:endParaRPr lang="zh-CN" altLang="en-US" sz="800">
              <a:solidFill>
                <a:sysClr val="windowText" lastClr="000000"/>
              </a:solidFill>
            </a:endParaRPr>
          </a:p>
        </p:txBody>
      </p:sp>
      <p:sp>
        <p:nvSpPr>
          <p:cNvPr id="34" name="Rectangle 33">
            <a:extLst>
              <a:ext uri="{FF2B5EF4-FFF2-40B4-BE49-F238E27FC236}">
                <a16:creationId xmlns:a16="http://schemas.microsoft.com/office/drawing/2014/main" id="{D989BDA9-301D-40DB-9580-65EB0A8B5CB9}"/>
              </a:ext>
            </a:extLst>
          </p:cNvPr>
          <p:cNvSpPr/>
          <p:nvPr/>
        </p:nvSpPr>
        <p:spPr>
          <a:xfrm>
            <a:off x="7084809" y="5758552"/>
            <a:ext cx="834169" cy="346563"/>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lang="zh-CN" altLang="en-US" sz="800">
              <a:solidFill>
                <a:sysClr val="windowText" lastClr="000000"/>
              </a:solidFill>
            </a:endParaRPr>
          </a:p>
        </p:txBody>
      </p:sp>
      <p:sp>
        <p:nvSpPr>
          <p:cNvPr id="35" name="Rectangle 34">
            <a:extLst>
              <a:ext uri="{FF2B5EF4-FFF2-40B4-BE49-F238E27FC236}">
                <a16:creationId xmlns:a16="http://schemas.microsoft.com/office/drawing/2014/main" id="{D1E749E2-2C67-4E89-9C57-FE83F541E19F}"/>
              </a:ext>
            </a:extLst>
          </p:cNvPr>
          <p:cNvSpPr/>
          <p:nvPr/>
        </p:nvSpPr>
        <p:spPr>
          <a:xfrm>
            <a:off x="8124823" y="5763524"/>
            <a:ext cx="834169" cy="346563"/>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lang="zh-CN" altLang="en-US" sz="800">
              <a:solidFill>
                <a:sysClr val="windowText" lastClr="000000"/>
              </a:solidFill>
            </a:endParaRPr>
          </a:p>
        </p:txBody>
      </p:sp>
      <p:sp>
        <p:nvSpPr>
          <p:cNvPr id="36" name="Rectangle 35">
            <a:extLst>
              <a:ext uri="{FF2B5EF4-FFF2-40B4-BE49-F238E27FC236}">
                <a16:creationId xmlns:a16="http://schemas.microsoft.com/office/drawing/2014/main" id="{6875B197-A69F-4716-8A44-02006EEA9338}"/>
              </a:ext>
            </a:extLst>
          </p:cNvPr>
          <p:cNvSpPr/>
          <p:nvPr/>
        </p:nvSpPr>
        <p:spPr>
          <a:xfrm>
            <a:off x="8124823" y="6164862"/>
            <a:ext cx="834169" cy="346563"/>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lang="zh-CN" altLang="en-US" sz="800">
              <a:solidFill>
                <a:sysClr val="windowText" lastClr="000000"/>
              </a:solidFill>
            </a:endParaRPr>
          </a:p>
        </p:txBody>
      </p:sp>
      <p:sp>
        <p:nvSpPr>
          <p:cNvPr id="37" name="Rectangle 36">
            <a:extLst>
              <a:ext uri="{FF2B5EF4-FFF2-40B4-BE49-F238E27FC236}">
                <a16:creationId xmlns:a16="http://schemas.microsoft.com/office/drawing/2014/main" id="{9DC6BE3D-0381-4C51-9E09-948DC32B7E0B}"/>
              </a:ext>
            </a:extLst>
          </p:cNvPr>
          <p:cNvSpPr/>
          <p:nvPr/>
        </p:nvSpPr>
        <p:spPr>
          <a:xfrm>
            <a:off x="7095554" y="6164862"/>
            <a:ext cx="834169" cy="346563"/>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lang="en-US" altLang="zh-CN" sz="800" dirty="0">
              <a:solidFill>
                <a:sysClr val="windowText" lastClr="000000"/>
              </a:solidFill>
            </a:endParaRPr>
          </a:p>
        </p:txBody>
      </p:sp>
      <p:sp>
        <p:nvSpPr>
          <p:cNvPr id="38" name="Rounded Rectangle 39">
            <a:extLst>
              <a:ext uri="{FF2B5EF4-FFF2-40B4-BE49-F238E27FC236}">
                <a16:creationId xmlns:a16="http://schemas.microsoft.com/office/drawing/2014/main" id="{00BF6EFF-2779-431D-A175-83999FBDF27B}"/>
              </a:ext>
            </a:extLst>
          </p:cNvPr>
          <p:cNvSpPr/>
          <p:nvPr/>
        </p:nvSpPr>
        <p:spPr>
          <a:xfrm>
            <a:off x="6935578" y="4505829"/>
            <a:ext cx="2181227" cy="300039"/>
          </a:xfrm>
          <a:prstGeom prst="rect">
            <a:avLst/>
          </a:prstGeom>
          <a:solidFill>
            <a:schemeClr val="bg1"/>
          </a:solidFill>
          <a:ln w="3175"/>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zh-CN" sz="800" dirty="0">
                <a:solidFill>
                  <a:schemeClr val="tx1"/>
                </a:solidFill>
              </a:rPr>
              <a:t>Business Component</a:t>
            </a:r>
            <a:endParaRPr lang="zh-CN" altLang="en-US" sz="800">
              <a:solidFill>
                <a:schemeClr val="tx1"/>
              </a:solidFill>
            </a:endParaRPr>
          </a:p>
        </p:txBody>
      </p:sp>
      <p:sp>
        <p:nvSpPr>
          <p:cNvPr id="39" name="Rounded Rectangle 36">
            <a:extLst>
              <a:ext uri="{FF2B5EF4-FFF2-40B4-BE49-F238E27FC236}">
                <a16:creationId xmlns:a16="http://schemas.microsoft.com/office/drawing/2014/main" id="{7D5E89C5-1940-47B1-895C-3DE756407004}"/>
              </a:ext>
            </a:extLst>
          </p:cNvPr>
          <p:cNvSpPr/>
          <p:nvPr/>
        </p:nvSpPr>
        <p:spPr>
          <a:xfrm>
            <a:off x="3597041" y="3304235"/>
            <a:ext cx="5529851" cy="280575"/>
          </a:xfrm>
          <a:prstGeom prst="rect">
            <a:avLst/>
          </a:prstGeom>
          <a:solidFill>
            <a:schemeClr val="bg1"/>
          </a:solidFill>
          <a:ln w="3175"/>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zh-CN" sz="1000" dirty="0">
                <a:solidFill>
                  <a:schemeClr val="tx1"/>
                </a:solidFill>
              </a:rPr>
              <a:t>Business Processes</a:t>
            </a:r>
            <a:endParaRPr lang="zh-CN" altLang="en-US" sz="1000">
              <a:solidFill>
                <a:schemeClr val="tx1"/>
              </a:solidFill>
            </a:endParaRPr>
          </a:p>
        </p:txBody>
      </p:sp>
      <p:sp>
        <p:nvSpPr>
          <p:cNvPr id="40" name="Rectangle 3">
            <a:extLst>
              <a:ext uri="{FF2B5EF4-FFF2-40B4-BE49-F238E27FC236}">
                <a16:creationId xmlns:a16="http://schemas.microsoft.com/office/drawing/2014/main" id="{FB74F9B5-4658-4ECD-9C1B-D079EF07BB06}"/>
              </a:ext>
            </a:extLst>
          </p:cNvPr>
          <p:cNvSpPr/>
          <p:nvPr/>
        </p:nvSpPr>
        <p:spPr>
          <a:xfrm>
            <a:off x="6197386" y="1227776"/>
            <a:ext cx="2557482" cy="327500"/>
          </a:xfrm>
          <a:prstGeom prst="roundRect">
            <a:avLst/>
          </a:prstGeom>
          <a:solidFill>
            <a:schemeClr val="accent3">
              <a:lumMod val="20000"/>
              <a:lumOff val="80000"/>
            </a:schemeClr>
          </a:solidFill>
          <a:ln w="3175"/>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zh-CN" sz="800" dirty="0">
                <a:solidFill>
                  <a:schemeClr val="tx1"/>
                </a:solidFill>
              </a:rPr>
              <a:t>Supplier</a:t>
            </a:r>
            <a:r>
              <a:rPr lang="en-US" altLang="zh-CN" sz="800" baseline="0" dirty="0">
                <a:solidFill>
                  <a:schemeClr val="tx1"/>
                </a:solidFill>
              </a:rPr>
              <a:t> Portal </a:t>
            </a:r>
            <a:endParaRPr lang="en-US" altLang="zh-CN" sz="800" dirty="0">
              <a:solidFill>
                <a:schemeClr val="tx1"/>
              </a:solidFill>
            </a:endParaRPr>
          </a:p>
        </p:txBody>
      </p:sp>
      <p:sp>
        <p:nvSpPr>
          <p:cNvPr id="41" name="Rounded Rectangle 36">
            <a:extLst>
              <a:ext uri="{FF2B5EF4-FFF2-40B4-BE49-F238E27FC236}">
                <a16:creationId xmlns:a16="http://schemas.microsoft.com/office/drawing/2014/main" id="{61C0F4C6-C4C9-454A-9A6D-5D38EA0E0087}"/>
              </a:ext>
            </a:extLst>
          </p:cNvPr>
          <p:cNvSpPr/>
          <p:nvPr/>
        </p:nvSpPr>
        <p:spPr>
          <a:xfrm>
            <a:off x="3597042" y="1699266"/>
            <a:ext cx="2478825" cy="266288"/>
          </a:xfrm>
          <a:prstGeom prst="rect">
            <a:avLst/>
          </a:prstGeom>
          <a:solidFill>
            <a:schemeClr val="bg1"/>
          </a:solidFill>
          <a:ln w="3175"/>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zh-CN" sz="1000" dirty="0">
                <a:solidFill>
                  <a:schemeClr val="tx1"/>
                </a:solidFill>
              </a:rPr>
              <a:t>Yanfeng APQP</a:t>
            </a:r>
            <a:r>
              <a:rPr lang="en-US" altLang="zh-CN" sz="1000" baseline="0" dirty="0">
                <a:solidFill>
                  <a:schemeClr val="tx1"/>
                </a:solidFill>
              </a:rPr>
              <a:t> Modules</a:t>
            </a:r>
            <a:endParaRPr lang="zh-CN" altLang="en-US" sz="1000" dirty="0">
              <a:solidFill>
                <a:schemeClr val="tx1"/>
              </a:solidFill>
            </a:endParaRPr>
          </a:p>
        </p:txBody>
      </p:sp>
      <p:sp>
        <p:nvSpPr>
          <p:cNvPr id="42" name="Rounded Rectangle 36">
            <a:extLst>
              <a:ext uri="{FF2B5EF4-FFF2-40B4-BE49-F238E27FC236}">
                <a16:creationId xmlns:a16="http://schemas.microsoft.com/office/drawing/2014/main" id="{354CF396-7586-4A4A-816E-CCB8D85752A3}"/>
              </a:ext>
            </a:extLst>
          </p:cNvPr>
          <p:cNvSpPr/>
          <p:nvPr/>
        </p:nvSpPr>
        <p:spPr>
          <a:xfrm>
            <a:off x="3597042" y="1975046"/>
            <a:ext cx="2478825" cy="1262501"/>
          </a:xfrm>
          <a:prstGeom prst="rect">
            <a:avLst/>
          </a:prstGeom>
          <a:solidFill>
            <a:schemeClr val="bg1"/>
          </a:solidFill>
          <a:ln w="3175"/>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zh-CN" sz="1000" dirty="0">
                <a:solidFill>
                  <a:schemeClr val="tx1"/>
                </a:solidFill>
              </a:rPr>
              <a:t>User</a:t>
            </a:r>
            <a:r>
              <a:rPr lang="en-US" altLang="zh-CN" sz="1000" baseline="0" dirty="0">
                <a:solidFill>
                  <a:schemeClr val="tx1"/>
                </a:solidFill>
              </a:rPr>
              <a:t> Home Page, Supplier Management, </a:t>
            </a:r>
            <a:r>
              <a:rPr lang="en-US" altLang="zh-CN" sz="1000" dirty="0">
                <a:solidFill>
                  <a:schemeClr val="tx1"/>
                </a:solidFill>
              </a:rPr>
              <a:t>APQP</a:t>
            </a:r>
            <a:r>
              <a:rPr lang="en-US" altLang="zh-CN" sz="1000" baseline="0" dirty="0">
                <a:solidFill>
                  <a:schemeClr val="tx1"/>
                </a:solidFill>
              </a:rPr>
              <a:t> Program Management, Report Manager, Task Management, Issue Management, Document </a:t>
            </a:r>
            <a:r>
              <a:rPr lang="en-US" altLang="zh-CN" sz="1000" baseline="0" dirty="0" smtClean="0">
                <a:solidFill>
                  <a:schemeClr val="tx1"/>
                </a:solidFill>
              </a:rPr>
              <a:t>Management, </a:t>
            </a:r>
            <a:r>
              <a:rPr lang="en-US" altLang="zh-CN" sz="1000" baseline="0" dirty="0">
                <a:solidFill>
                  <a:schemeClr val="tx1"/>
                </a:solidFill>
              </a:rPr>
              <a:t>Project Template Management, System Setup</a:t>
            </a:r>
            <a:endParaRPr lang="zh-CN" altLang="en-US" sz="1000" dirty="0">
              <a:solidFill>
                <a:schemeClr val="tx1"/>
              </a:solidFill>
            </a:endParaRPr>
          </a:p>
        </p:txBody>
      </p:sp>
      <p:sp>
        <p:nvSpPr>
          <p:cNvPr id="43" name="Rounded Rectangle 36">
            <a:extLst>
              <a:ext uri="{FF2B5EF4-FFF2-40B4-BE49-F238E27FC236}">
                <a16:creationId xmlns:a16="http://schemas.microsoft.com/office/drawing/2014/main" id="{68D0B29E-7C83-4B65-B3AB-5AA7ED0502B5}"/>
              </a:ext>
            </a:extLst>
          </p:cNvPr>
          <p:cNvSpPr/>
          <p:nvPr/>
        </p:nvSpPr>
        <p:spPr>
          <a:xfrm>
            <a:off x="6124609" y="1699266"/>
            <a:ext cx="2990250" cy="266288"/>
          </a:xfrm>
          <a:prstGeom prst="rect">
            <a:avLst/>
          </a:prstGeom>
          <a:solidFill>
            <a:schemeClr val="bg1"/>
          </a:solidFill>
          <a:ln w="3175"/>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zh-CN" sz="1000" dirty="0">
                <a:solidFill>
                  <a:schemeClr val="tx1"/>
                </a:solidFill>
              </a:rPr>
              <a:t>Supplier</a:t>
            </a:r>
            <a:r>
              <a:rPr lang="en-US" altLang="zh-CN" sz="1000" baseline="0" dirty="0">
                <a:solidFill>
                  <a:schemeClr val="tx1"/>
                </a:solidFill>
              </a:rPr>
              <a:t> </a:t>
            </a:r>
            <a:r>
              <a:rPr lang="en-US" altLang="zh-CN" sz="1000" dirty="0">
                <a:solidFill>
                  <a:schemeClr val="tx1"/>
                </a:solidFill>
              </a:rPr>
              <a:t>Modules</a:t>
            </a:r>
            <a:endParaRPr lang="zh-CN" altLang="en-US" sz="1000">
              <a:solidFill>
                <a:schemeClr val="tx1"/>
              </a:solidFill>
            </a:endParaRPr>
          </a:p>
        </p:txBody>
      </p:sp>
      <p:sp>
        <p:nvSpPr>
          <p:cNvPr id="44" name="Rounded Rectangle 36">
            <a:extLst>
              <a:ext uri="{FF2B5EF4-FFF2-40B4-BE49-F238E27FC236}">
                <a16:creationId xmlns:a16="http://schemas.microsoft.com/office/drawing/2014/main" id="{0D705F70-D971-4AB2-AF34-1033F50F5BE7}"/>
              </a:ext>
            </a:extLst>
          </p:cNvPr>
          <p:cNvSpPr/>
          <p:nvPr/>
        </p:nvSpPr>
        <p:spPr>
          <a:xfrm>
            <a:off x="6124609" y="1975046"/>
            <a:ext cx="2990250" cy="1262501"/>
          </a:xfrm>
          <a:prstGeom prst="rect">
            <a:avLst/>
          </a:prstGeom>
          <a:solidFill>
            <a:schemeClr val="bg1"/>
          </a:solidFill>
          <a:ln w="3175"/>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zh-CN" sz="1000" dirty="0">
                <a:solidFill>
                  <a:schemeClr val="tx1"/>
                </a:solidFill>
              </a:rPr>
              <a:t>Supplier Home Page,</a:t>
            </a:r>
            <a:r>
              <a:rPr lang="en-US" altLang="zh-CN" sz="1000" baseline="0" dirty="0">
                <a:solidFill>
                  <a:schemeClr val="tx1"/>
                </a:solidFill>
              </a:rPr>
              <a:t> </a:t>
            </a:r>
            <a:r>
              <a:rPr lang="en-US" altLang="zh-CN" sz="1000" dirty="0">
                <a:solidFill>
                  <a:schemeClr val="tx1"/>
                </a:solidFill>
              </a:rPr>
              <a:t>Supplier</a:t>
            </a:r>
            <a:r>
              <a:rPr lang="en-US" altLang="zh-CN" sz="1000" baseline="0" dirty="0">
                <a:solidFill>
                  <a:schemeClr val="tx1"/>
                </a:solidFill>
              </a:rPr>
              <a:t> APQP/PPAP Program, Supplier Task, Supplier Issues, Supplier Actions</a:t>
            </a:r>
            <a:r>
              <a:rPr lang="en-US" altLang="zh-CN" sz="1000" dirty="0">
                <a:solidFill>
                  <a:schemeClr val="tx1"/>
                </a:solidFill>
              </a:rPr>
              <a:t>, Supplier Document, Supplier News, Supplier</a:t>
            </a:r>
            <a:r>
              <a:rPr lang="en-US" altLang="zh-CN" sz="1000" baseline="0" dirty="0">
                <a:solidFill>
                  <a:schemeClr val="tx1"/>
                </a:solidFill>
              </a:rPr>
              <a:t> Calendar</a:t>
            </a:r>
            <a:endParaRPr lang="zh-CN" altLang="en-US" sz="1000">
              <a:solidFill>
                <a:schemeClr val="tx1"/>
              </a:solidFill>
            </a:endParaRPr>
          </a:p>
        </p:txBody>
      </p:sp>
      <p:sp>
        <p:nvSpPr>
          <p:cNvPr id="45" name="Rectangle 44">
            <a:extLst>
              <a:ext uri="{FF2B5EF4-FFF2-40B4-BE49-F238E27FC236}">
                <a16:creationId xmlns:a16="http://schemas.microsoft.com/office/drawing/2014/main" id="{C622A0EF-6AB8-41F9-AF48-52715CF2DD43}"/>
              </a:ext>
            </a:extLst>
          </p:cNvPr>
          <p:cNvSpPr/>
          <p:nvPr/>
        </p:nvSpPr>
        <p:spPr>
          <a:xfrm>
            <a:off x="6880515" y="3657757"/>
            <a:ext cx="965700" cy="54686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sz="1000" dirty="0">
                <a:solidFill>
                  <a:schemeClr val="lt1"/>
                </a:solidFill>
              </a:rPr>
              <a:t>Supplier Document Release</a:t>
            </a:r>
            <a:endParaRPr lang="en-US" sz="1000" dirty="0">
              <a:solidFill>
                <a:srgbClr val="000000"/>
              </a:solidFill>
            </a:endParaRPr>
          </a:p>
        </p:txBody>
      </p:sp>
      <p:sp>
        <p:nvSpPr>
          <p:cNvPr id="46" name="Rectangle 45">
            <a:extLst>
              <a:ext uri="{FF2B5EF4-FFF2-40B4-BE49-F238E27FC236}">
                <a16:creationId xmlns:a16="http://schemas.microsoft.com/office/drawing/2014/main" id="{23A676D6-B7AB-4D79-B5AA-D787206D0AFA}"/>
              </a:ext>
            </a:extLst>
          </p:cNvPr>
          <p:cNvSpPr/>
          <p:nvPr/>
        </p:nvSpPr>
        <p:spPr>
          <a:xfrm>
            <a:off x="5838484" y="3657757"/>
            <a:ext cx="965700" cy="54686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sz="1000" dirty="0">
                <a:solidFill>
                  <a:schemeClr val="lt1"/>
                </a:solidFill>
              </a:rPr>
              <a:t>TR</a:t>
            </a:r>
          </a:p>
          <a:p>
            <a:pPr algn="ctr"/>
            <a:r>
              <a:rPr lang="en-US" sz="1000" dirty="0">
                <a:solidFill>
                  <a:schemeClr val="lt1"/>
                </a:solidFill>
              </a:rPr>
              <a:t>Document Review </a:t>
            </a:r>
            <a:endParaRPr lang="en-US" sz="1000" dirty="0">
              <a:solidFill>
                <a:srgbClr val="000000"/>
              </a:solidFill>
            </a:endParaRPr>
          </a:p>
        </p:txBody>
      </p:sp>
      <p:sp>
        <p:nvSpPr>
          <p:cNvPr id="47" name="Rectangle 46">
            <a:extLst>
              <a:ext uri="{FF2B5EF4-FFF2-40B4-BE49-F238E27FC236}">
                <a16:creationId xmlns:a16="http://schemas.microsoft.com/office/drawing/2014/main" id="{1F64119A-BEB6-40CC-AB70-763B10203360}"/>
              </a:ext>
            </a:extLst>
          </p:cNvPr>
          <p:cNvSpPr/>
          <p:nvPr/>
        </p:nvSpPr>
        <p:spPr>
          <a:xfrm>
            <a:off x="7909215" y="3667282"/>
            <a:ext cx="1003800" cy="54686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sz="1000" dirty="0">
                <a:solidFill>
                  <a:schemeClr val="lt1"/>
                </a:solidFill>
              </a:rPr>
              <a:t>SCR</a:t>
            </a:r>
            <a:endParaRPr lang="en-US" sz="1000" dirty="0">
              <a:solidFill>
                <a:srgbClr val="000000"/>
              </a:solidFill>
            </a:endParaRPr>
          </a:p>
        </p:txBody>
      </p:sp>
      <p:sp>
        <p:nvSpPr>
          <p:cNvPr id="48" name="Rectangle 47">
            <a:extLst>
              <a:ext uri="{FF2B5EF4-FFF2-40B4-BE49-F238E27FC236}">
                <a16:creationId xmlns:a16="http://schemas.microsoft.com/office/drawing/2014/main" id="{540E423F-038A-41E5-9453-50A5018D86CE}"/>
              </a:ext>
            </a:extLst>
          </p:cNvPr>
          <p:cNvSpPr/>
          <p:nvPr/>
        </p:nvSpPr>
        <p:spPr>
          <a:xfrm>
            <a:off x="3193607" y="-57150"/>
            <a:ext cx="6684826" cy="52578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zh-CN" sz="1800" b="1" dirty="0" smtClean="0">
                <a:solidFill>
                  <a:schemeClr val="tx1"/>
                </a:solidFill>
              </a:rPr>
              <a:t>Yanfeng Visteon - Supplier APQP Portal </a:t>
            </a:r>
            <a:endParaRPr lang="zh-CN" altLang="en-US" sz="1800" b="1" dirty="0">
              <a:solidFill>
                <a:schemeClr val="tx1"/>
              </a:solidFill>
            </a:endParaRPr>
          </a:p>
        </p:txBody>
      </p:sp>
      <p:sp>
        <p:nvSpPr>
          <p:cNvPr id="21" name="左右箭头 122">
            <a:extLst>
              <a:ext uri="{FF2B5EF4-FFF2-40B4-BE49-F238E27FC236}">
                <a16:creationId xmlns:a16="http://schemas.microsoft.com/office/drawing/2014/main" id="{F4A038F6-8378-4AB3-A419-7F47A05F181B}"/>
              </a:ext>
            </a:extLst>
          </p:cNvPr>
          <p:cNvSpPr/>
          <p:nvPr/>
        </p:nvSpPr>
        <p:spPr>
          <a:xfrm>
            <a:off x="9523888" y="1918436"/>
            <a:ext cx="757980" cy="185991"/>
          </a:xfrm>
          <a:prstGeom prst="lef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lang="en-US" dirty="0"/>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87380" y="983145"/>
            <a:ext cx="545121" cy="594678"/>
          </a:xfrm>
          <a:prstGeom prst="rect">
            <a:avLst/>
          </a:prstGeom>
        </p:spPr>
      </p:pic>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18769" y="986809"/>
            <a:ext cx="642459" cy="642459"/>
          </a:xfrm>
          <a:prstGeom prst="rect">
            <a:avLst/>
          </a:prstGeom>
        </p:spPr>
      </p:pic>
      <p:sp>
        <p:nvSpPr>
          <p:cNvPr id="4" name="Slide Number Placeholder 3"/>
          <p:cNvSpPr>
            <a:spLocks noGrp="1"/>
          </p:cNvSpPr>
          <p:nvPr>
            <p:ph type="sldNum" sz="quarter" idx="12"/>
          </p:nvPr>
        </p:nvSpPr>
        <p:spPr/>
        <p:txBody>
          <a:bodyPr/>
          <a:lstStyle/>
          <a:p>
            <a:fld id="{4AAD5ECD-343E-48F9-81F3-C8321E8CABA4}" type="slidenum">
              <a:rPr lang="en-US" smtClean="0"/>
              <a:t>13</a:t>
            </a:fld>
            <a:endParaRPr lang="en-US" dirty="0"/>
          </a:p>
        </p:txBody>
      </p:sp>
      <p:sp>
        <p:nvSpPr>
          <p:cNvPr id="49" name="标题 1"/>
          <p:cNvSpPr txBox="1">
            <a:spLocks/>
          </p:cNvSpPr>
          <p:nvPr/>
        </p:nvSpPr>
        <p:spPr>
          <a:xfrm>
            <a:off x="182809" y="391325"/>
            <a:ext cx="3808792" cy="1713102"/>
          </a:xfrm>
          <a:prstGeom prst="rect">
            <a:avLst/>
          </a:prstGeom>
        </p:spPr>
        <p:txBody>
          <a:bodyPr>
            <a:noAutofit/>
          </a:bodyPr>
          <a:lstStyle>
            <a:lvl1pPr algn="l" defTabSz="914400" rtl="0" eaLnBrk="1" latinLnBrk="0" hangingPunct="1">
              <a:lnSpc>
                <a:spcPct val="90000"/>
              </a:lnSpc>
              <a:spcBef>
                <a:spcPct val="0"/>
              </a:spcBef>
              <a:buNone/>
              <a:defRPr sz="3200" b="0" kern="1200">
                <a:solidFill>
                  <a:schemeClr val="tx1"/>
                </a:solidFill>
                <a:latin typeface="+mn-lt"/>
                <a:ea typeface="+mj-ea"/>
                <a:cs typeface="+mj-cs"/>
              </a:defRPr>
            </a:lvl1pPr>
          </a:lstStyle>
          <a:p>
            <a:r>
              <a:rPr lang="en-US" altLang="zh-CN" sz="2800" b="1" dirty="0" smtClean="0"/>
              <a:t>OMNEX Solution Proposed</a:t>
            </a:r>
            <a:r>
              <a:rPr lang="en-US" altLang="zh-CN" sz="2000" dirty="0" smtClean="0"/>
              <a:t/>
            </a:r>
            <a:br>
              <a:rPr lang="en-US" altLang="zh-CN" sz="2000" dirty="0" smtClean="0"/>
            </a:br>
            <a:r>
              <a:rPr lang="en-US" altLang="zh-CN" sz="2000" dirty="0" smtClean="0"/>
              <a:t>- Application Architecture</a:t>
            </a:r>
            <a:endParaRPr lang="zh-CN" altLang="en-US" sz="2000" dirty="0"/>
          </a:p>
        </p:txBody>
      </p:sp>
    </p:spTree>
    <p:extLst>
      <p:ext uri="{BB962C8B-B14F-4D97-AF65-F5344CB8AC3E}">
        <p14:creationId xmlns:p14="http://schemas.microsoft.com/office/powerpoint/2010/main" val="16985895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流程图: 可选过程 30"/>
          <p:cNvSpPr/>
          <p:nvPr/>
        </p:nvSpPr>
        <p:spPr>
          <a:xfrm>
            <a:off x="903452" y="5695680"/>
            <a:ext cx="3694229" cy="544758"/>
          </a:xfrm>
          <a:prstGeom prst="flowChartAlternateProcess">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rPr>
              <a:t>BPM(modifications, project kick-off…)</a:t>
            </a:r>
            <a:endParaRPr lang="zh-CN" altLang="en-US" dirty="0">
              <a:solidFill>
                <a:schemeClr val="tx1"/>
              </a:solidFill>
            </a:endParaRPr>
          </a:p>
        </p:txBody>
      </p:sp>
      <p:sp>
        <p:nvSpPr>
          <p:cNvPr id="34" name="流程图: 可选过程 33"/>
          <p:cNvSpPr/>
          <p:nvPr/>
        </p:nvSpPr>
        <p:spPr>
          <a:xfrm>
            <a:off x="4697857" y="5695680"/>
            <a:ext cx="3215245" cy="544758"/>
          </a:xfrm>
          <a:prstGeom prst="flowChartAlternateProcess">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rPr>
              <a:t>DMS(Hyper-link to file server)</a:t>
            </a:r>
            <a:endParaRPr lang="zh-CN" altLang="en-US" dirty="0">
              <a:solidFill>
                <a:schemeClr val="tx1"/>
              </a:solidFill>
            </a:endParaRPr>
          </a:p>
        </p:txBody>
      </p:sp>
      <p:sp>
        <p:nvSpPr>
          <p:cNvPr id="35" name="流程图: 可选过程 34"/>
          <p:cNvSpPr/>
          <p:nvPr/>
        </p:nvSpPr>
        <p:spPr>
          <a:xfrm>
            <a:off x="8076634" y="5695680"/>
            <a:ext cx="3215245" cy="544758"/>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rPr>
              <a:t>QAD(Suppliers’ information)</a:t>
            </a:r>
            <a:endParaRPr lang="zh-CN" altLang="en-US" dirty="0">
              <a:solidFill>
                <a:schemeClr val="tx1"/>
              </a:solidFill>
            </a:endParaRPr>
          </a:p>
        </p:txBody>
      </p:sp>
      <p:sp>
        <p:nvSpPr>
          <p:cNvPr id="11" name="圆角矩形 10"/>
          <p:cNvSpPr/>
          <p:nvPr/>
        </p:nvSpPr>
        <p:spPr>
          <a:xfrm>
            <a:off x="903456" y="1973943"/>
            <a:ext cx="10885269" cy="3512457"/>
          </a:xfrm>
          <a:prstGeom prst="roundRect">
            <a:avLst>
              <a:gd name="adj" fmla="val 3624"/>
            </a:avLst>
          </a:prstGeom>
          <a:solidFill>
            <a:schemeClr val="tx2">
              <a:lumMod val="20000"/>
              <a:lumOff val="80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altLang="zh-CN" dirty="0" smtClean="0">
                <a:solidFill>
                  <a:sysClr val="windowText" lastClr="000000"/>
                </a:solidFill>
              </a:rPr>
              <a:t>Supplier Quality Management System</a:t>
            </a:r>
            <a:endParaRPr lang="zh-CN" altLang="en-US" dirty="0">
              <a:solidFill>
                <a:sysClr val="windowText" lastClr="000000"/>
              </a:solidFill>
            </a:endParaRPr>
          </a:p>
        </p:txBody>
      </p:sp>
      <p:sp>
        <p:nvSpPr>
          <p:cNvPr id="2" name="标题 1"/>
          <p:cNvSpPr>
            <a:spLocks noGrp="1"/>
          </p:cNvSpPr>
          <p:nvPr>
            <p:ph type="title"/>
          </p:nvPr>
        </p:nvSpPr>
        <p:spPr/>
        <p:txBody>
          <a:bodyPr>
            <a:normAutofit/>
          </a:bodyPr>
          <a:lstStyle/>
          <a:p>
            <a:r>
              <a:rPr lang="en-US" altLang="zh-CN" sz="4000" b="1" dirty="0" smtClean="0"/>
              <a:t>OMNEX Solution Proposed</a:t>
            </a:r>
            <a:r>
              <a:rPr lang="en-US" altLang="zh-CN" dirty="0" smtClean="0"/>
              <a:t/>
            </a:r>
            <a:br>
              <a:rPr lang="en-US" altLang="zh-CN" dirty="0" smtClean="0"/>
            </a:br>
            <a:r>
              <a:rPr lang="en-US" altLang="zh-CN" sz="3100" dirty="0" smtClean="0"/>
              <a:t>- System Architecture</a:t>
            </a:r>
            <a:endParaRPr lang="zh-CN" altLang="en-US" dirty="0"/>
          </a:p>
        </p:txBody>
      </p:sp>
      <p:graphicFrame>
        <p:nvGraphicFramePr>
          <p:cNvPr id="7" name="图示 6"/>
          <p:cNvGraphicFramePr/>
          <p:nvPr>
            <p:extLst/>
          </p:nvPr>
        </p:nvGraphicFramePr>
        <p:xfrm>
          <a:off x="903457" y="1181691"/>
          <a:ext cx="10885269" cy="4501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椭圆 7"/>
          <p:cNvSpPr/>
          <p:nvPr/>
        </p:nvSpPr>
        <p:spPr>
          <a:xfrm>
            <a:off x="-221375" y="3313393"/>
            <a:ext cx="1360301" cy="525785"/>
          </a:xfrm>
          <a:prstGeom prst="ellipse">
            <a:avLst/>
          </a:prstGeom>
          <a:solidFill>
            <a:schemeClr val="accent1">
              <a:lumMod val="50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smtClean="0"/>
              <a:t>SQEM</a:t>
            </a:r>
            <a:endParaRPr lang="zh-CN" altLang="en-US" sz="1400" dirty="0"/>
          </a:p>
        </p:txBody>
      </p:sp>
      <p:sp>
        <p:nvSpPr>
          <p:cNvPr id="9" name="椭圆 8"/>
          <p:cNvSpPr/>
          <p:nvPr/>
        </p:nvSpPr>
        <p:spPr>
          <a:xfrm>
            <a:off x="-221375" y="4044670"/>
            <a:ext cx="1360301" cy="525785"/>
          </a:xfrm>
          <a:prstGeom prst="ellipse">
            <a:avLst/>
          </a:prstGeom>
          <a:solidFill>
            <a:schemeClr val="accent1">
              <a:lumMod val="50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smtClean="0"/>
              <a:t>SQE</a:t>
            </a:r>
            <a:endParaRPr lang="zh-CN" altLang="en-US" sz="1400" dirty="0"/>
          </a:p>
        </p:txBody>
      </p:sp>
      <p:sp>
        <p:nvSpPr>
          <p:cNvPr id="10" name="椭圆 9"/>
          <p:cNvSpPr/>
          <p:nvPr/>
        </p:nvSpPr>
        <p:spPr>
          <a:xfrm>
            <a:off x="-221375" y="4775946"/>
            <a:ext cx="1360301" cy="525785"/>
          </a:xfrm>
          <a:prstGeom prst="ellipse">
            <a:avLst/>
          </a:prstGeom>
          <a:solidFill>
            <a:srgbClr val="FFC000"/>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smtClean="0"/>
              <a:t>SUPPLIER</a:t>
            </a:r>
            <a:endParaRPr lang="zh-CN" altLang="en-US" sz="1200" dirty="0"/>
          </a:p>
        </p:txBody>
      </p:sp>
      <p:sp>
        <p:nvSpPr>
          <p:cNvPr id="12" name="圆角矩形 11"/>
          <p:cNvSpPr/>
          <p:nvPr/>
        </p:nvSpPr>
        <p:spPr>
          <a:xfrm>
            <a:off x="1436914" y="2635906"/>
            <a:ext cx="3178629" cy="794265"/>
          </a:xfrm>
          <a:prstGeom prst="roundRect">
            <a:avLst/>
          </a:prstGeom>
          <a:solidFill>
            <a:srgbClr val="002060"/>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Org Management</a:t>
            </a:r>
            <a:endParaRPr lang="zh-CN" altLang="en-US" dirty="0"/>
          </a:p>
        </p:txBody>
      </p:sp>
      <p:sp>
        <p:nvSpPr>
          <p:cNvPr id="13" name="圆角矩形 12"/>
          <p:cNvSpPr/>
          <p:nvPr/>
        </p:nvSpPr>
        <p:spPr>
          <a:xfrm>
            <a:off x="4756775" y="2635906"/>
            <a:ext cx="3178629" cy="794265"/>
          </a:xfrm>
          <a:prstGeom prst="roundRect">
            <a:avLst/>
          </a:prstGeom>
          <a:solidFill>
            <a:srgbClr val="002060"/>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Account Management</a:t>
            </a:r>
            <a:endParaRPr lang="zh-CN" altLang="en-US" dirty="0"/>
          </a:p>
        </p:txBody>
      </p:sp>
      <p:sp>
        <p:nvSpPr>
          <p:cNvPr id="14" name="圆角矩形 13"/>
          <p:cNvSpPr/>
          <p:nvPr/>
        </p:nvSpPr>
        <p:spPr>
          <a:xfrm>
            <a:off x="8076636" y="2635906"/>
            <a:ext cx="3178629" cy="794265"/>
          </a:xfrm>
          <a:prstGeom prst="roundRect">
            <a:avLst/>
          </a:prstGeom>
          <a:solidFill>
            <a:srgbClr val="002060"/>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Content Management</a:t>
            </a:r>
            <a:endParaRPr lang="zh-CN" altLang="en-US" dirty="0"/>
          </a:p>
        </p:txBody>
      </p:sp>
      <p:sp>
        <p:nvSpPr>
          <p:cNvPr id="15" name="圆角矩形 14"/>
          <p:cNvSpPr/>
          <p:nvPr/>
        </p:nvSpPr>
        <p:spPr>
          <a:xfrm>
            <a:off x="4756773" y="4383364"/>
            <a:ext cx="3178629" cy="794265"/>
          </a:xfrm>
          <a:prstGeom prst="roundRect">
            <a:avLst/>
          </a:prstGeom>
          <a:solidFill>
            <a:srgbClr val="002060"/>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Report Management</a:t>
            </a:r>
            <a:endParaRPr lang="zh-CN" altLang="en-US" dirty="0"/>
          </a:p>
        </p:txBody>
      </p:sp>
      <p:sp>
        <p:nvSpPr>
          <p:cNvPr id="16" name="圆角矩形 15"/>
          <p:cNvSpPr/>
          <p:nvPr/>
        </p:nvSpPr>
        <p:spPr>
          <a:xfrm>
            <a:off x="4756774" y="3502240"/>
            <a:ext cx="3178629" cy="794265"/>
          </a:xfrm>
          <a:prstGeom prst="roundRect">
            <a:avLst/>
          </a:prstGeom>
          <a:solidFill>
            <a:srgbClr val="002060"/>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Workflow Management</a:t>
            </a:r>
          </a:p>
          <a:p>
            <a:pPr algn="ctr"/>
            <a:r>
              <a:rPr lang="en-US" altLang="zh-CN" dirty="0" smtClean="0"/>
              <a:t>(or Task </a:t>
            </a:r>
            <a:r>
              <a:rPr lang="en-US" altLang="zh-CN" dirty="0" err="1" smtClean="0"/>
              <a:t>Mgt</a:t>
            </a:r>
            <a:r>
              <a:rPr lang="en-US" altLang="zh-CN" dirty="0" smtClean="0"/>
              <a:t>)</a:t>
            </a:r>
            <a:endParaRPr lang="zh-CN" altLang="en-US" dirty="0"/>
          </a:p>
        </p:txBody>
      </p:sp>
      <p:sp>
        <p:nvSpPr>
          <p:cNvPr id="17" name="圆角矩形 16"/>
          <p:cNvSpPr/>
          <p:nvPr/>
        </p:nvSpPr>
        <p:spPr>
          <a:xfrm>
            <a:off x="8076634" y="3502239"/>
            <a:ext cx="3178629" cy="794265"/>
          </a:xfrm>
          <a:prstGeom prst="roundRect">
            <a:avLst/>
          </a:prstGeom>
          <a:solidFill>
            <a:srgbClr val="002060"/>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Template Management</a:t>
            </a:r>
            <a:endParaRPr lang="zh-CN" altLang="en-US" dirty="0"/>
          </a:p>
        </p:txBody>
      </p:sp>
      <p:sp>
        <p:nvSpPr>
          <p:cNvPr id="18" name="圆角矩形 17"/>
          <p:cNvSpPr/>
          <p:nvPr/>
        </p:nvSpPr>
        <p:spPr>
          <a:xfrm>
            <a:off x="1436913" y="4383364"/>
            <a:ext cx="3178629" cy="794265"/>
          </a:xfrm>
          <a:prstGeom prst="roundRect">
            <a:avLst/>
          </a:prstGeom>
          <a:solidFill>
            <a:srgbClr val="002060"/>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Issue Management</a:t>
            </a:r>
            <a:endParaRPr lang="zh-CN" altLang="en-US" dirty="0"/>
          </a:p>
        </p:txBody>
      </p:sp>
      <p:sp>
        <p:nvSpPr>
          <p:cNvPr id="19" name="圆角矩形 18"/>
          <p:cNvSpPr/>
          <p:nvPr/>
        </p:nvSpPr>
        <p:spPr>
          <a:xfrm>
            <a:off x="1434626" y="3502238"/>
            <a:ext cx="3178629" cy="794265"/>
          </a:xfrm>
          <a:prstGeom prst="roundRect">
            <a:avLst/>
          </a:prstGeom>
          <a:solidFill>
            <a:srgbClr val="002060"/>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Project Management</a:t>
            </a:r>
            <a:endParaRPr lang="zh-CN" altLang="en-US" dirty="0"/>
          </a:p>
        </p:txBody>
      </p:sp>
      <p:sp>
        <p:nvSpPr>
          <p:cNvPr id="20" name="圆角矩形 19"/>
          <p:cNvSpPr/>
          <p:nvPr/>
        </p:nvSpPr>
        <p:spPr>
          <a:xfrm>
            <a:off x="8076634" y="4383364"/>
            <a:ext cx="3178629" cy="794265"/>
          </a:xfrm>
          <a:prstGeom prst="roundRect">
            <a:avLst/>
          </a:prstGeom>
          <a:solidFill>
            <a:srgbClr val="002060"/>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Others(Mail, Notification…)</a:t>
            </a:r>
            <a:endParaRPr lang="zh-CN" altLang="en-US" dirty="0"/>
          </a:p>
        </p:txBody>
      </p:sp>
      <p:sp>
        <p:nvSpPr>
          <p:cNvPr id="21" name="椭圆 20"/>
          <p:cNvSpPr/>
          <p:nvPr/>
        </p:nvSpPr>
        <p:spPr>
          <a:xfrm>
            <a:off x="4597681" y="3366864"/>
            <a:ext cx="185833" cy="20822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a:off x="4604941" y="4244975"/>
            <a:ext cx="185833" cy="20822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7913102" y="3359547"/>
            <a:ext cx="185833" cy="20822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a:off x="7906374" y="4256278"/>
            <a:ext cx="185833" cy="20822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上下箭头 24"/>
          <p:cNvSpPr/>
          <p:nvPr/>
        </p:nvSpPr>
        <p:spPr>
          <a:xfrm>
            <a:off x="2235199" y="1493970"/>
            <a:ext cx="391886" cy="669666"/>
          </a:xfrm>
          <a:prstGeom prst="upDown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上下箭头 25"/>
          <p:cNvSpPr/>
          <p:nvPr/>
        </p:nvSpPr>
        <p:spPr>
          <a:xfrm>
            <a:off x="5734594" y="1451406"/>
            <a:ext cx="391886" cy="669666"/>
          </a:xfrm>
          <a:prstGeom prst="upDown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上下箭头 26"/>
          <p:cNvSpPr/>
          <p:nvPr/>
        </p:nvSpPr>
        <p:spPr>
          <a:xfrm>
            <a:off x="9038046" y="1406772"/>
            <a:ext cx="391886" cy="669666"/>
          </a:xfrm>
          <a:prstGeom prst="upDown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32" name="上箭头 31"/>
          <p:cNvSpPr/>
          <p:nvPr/>
        </p:nvSpPr>
        <p:spPr>
          <a:xfrm>
            <a:off x="2235199" y="5301732"/>
            <a:ext cx="1001486" cy="393948"/>
          </a:xfrm>
          <a:prstGeom prst="up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上箭头 35"/>
          <p:cNvSpPr/>
          <p:nvPr/>
        </p:nvSpPr>
        <p:spPr>
          <a:xfrm>
            <a:off x="5787419" y="5301732"/>
            <a:ext cx="1001486" cy="393948"/>
          </a:xfrm>
          <a:prstGeom prst="up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上箭头 36"/>
          <p:cNvSpPr/>
          <p:nvPr/>
        </p:nvSpPr>
        <p:spPr>
          <a:xfrm>
            <a:off x="9170417" y="5301732"/>
            <a:ext cx="1001486" cy="393948"/>
          </a:xfrm>
          <a:prstGeom prst="up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流程图: 多文档 27"/>
          <p:cNvSpPr/>
          <p:nvPr/>
        </p:nvSpPr>
        <p:spPr>
          <a:xfrm>
            <a:off x="5618197" y="5546076"/>
            <a:ext cx="609600" cy="290199"/>
          </a:xfrm>
          <a:prstGeom prst="flowChartMultidocumen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rPr>
              <a:t>doc</a:t>
            </a:r>
            <a:endParaRPr lang="zh-CN" altLang="en-US" dirty="0">
              <a:solidFill>
                <a:schemeClr val="tx1"/>
              </a:solidFill>
            </a:endParaRPr>
          </a:p>
        </p:txBody>
      </p:sp>
      <p:sp>
        <p:nvSpPr>
          <p:cNvPr id="5" name="剪去同侧角的矩形 4"/>
          <p:cNvSpPr/>
          <p:nvPr/>
        </p:nvSpPr>
        <p:spPr>
          <a:xfrm>
            <a:off x="8787117" y="5573260"/>
            <a:ext cx="706581" cy="290199"/>
          </a:xfrm>
          <a:prstGeom prst="snip2Same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rPr>
              <a:t>data</a:t>
            </a:r>
            <a:endParaRPr lang="zh-CN" altLang="en-US" dirty="0">
              <a:solidFill>
                <a:schemeClr val="tx1"/>
              </a:solidFill>
            </a:endParaRPr>
          </a:p>
        </p:txBody>
      </p:sp>
      <p:sp>
        <p:nvSpPr>
          <p:cNvPr id="3" name="Footer Placeholder 2"/>
          <p:cNvSpPr>
            <a:spLocks noGrp="1"/>
          </p:cNvSpPr>
          <p:nvPr>
            <p:ph type="ftr" sz="quarter" idx="11"/>
          </p:nvPr>
        </p:nvSpPr>
        <p:spPr/>
        <p:txBody>
          <a:bodyPr/>
          <a:lstStyle/>
          <a:p>
            <a:r>
              <a:rPr lang="en-IN" altLang="zh-CN" smtClean="0"/>
              <a:t>Cpyright © 2018 Omnex Inc. </a:t>
            </a:r>
            <a:endParaRPr lang="zh-CN" altLang="en-US"/>
          </a:p>
        </p:txBody>
      </p:sp>
      <p:sp>
        <p:nvSpPr>
          <p:cNvPr id="38" name="剪去同侧角的矩形 37"/>
          <p:cNvSpPr/>
          <p:nvPr/>
        </p:nvSpPr>
        <p:spPr>
          <a:xfrm>
            <a:off x="1947985" y="5543603"/>
            <a:ext cx="706581" cy="290199"/>
          </a:xfrm>
          <a:prstGeom prst="snip2Same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rPr>
              <a:t>data</a:t>
            </a:r>
            <a:endParaRPr lang="zh-CN" altLang="en-US" dirty="0">
              <a:solidFill>
                <a:schemeClr val="tx1"/>
              </a:solidFill>
            </a:endParaRPr>
          </a:p>
        </p:txBody>
      </p:sp>
      <p:sp>
        <p:nvSpPr>
          <p:cNvPr id="39" name="椭圆 38"/>
          <p:cNvSpPr/>
          <p:nvPr/>
        </p:nvSpPr>
        <p:spPr>
          <a:xfrm>
            <a:off x="-221375" y="2582116"/>
            <a:ext cx="1360301" cy="525785"/>
          </a:xfrm>
          <a:prstGeom prst="ellipse">
            <a:avLst/>
          </a:prstGeom>
          <a:solidFill>
            <a:schemeClr val="accent1">
              <a:lumMod val="50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err="1" smtClean="0"/>
              <a:t>Pur</a:t>
            </a:r>
            <a:endParaRPr lang="zh-CN" altLang="en-US" sz="1400" dirty="0"/>
          </a:p>
        </p:txBody>
      </p:sp>
    </p:spTree>
    <p:extLst>
      <p:ext uri="{BB962C8B-B14F-4D97-AF65-F5344CB8AC3E}">
        <p14:creationId xmlns:p14="http://schemas.microsoft.com/office/powerpoint/2010/main" val="64945149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4000" b="1" dirty="0" smtClean="0"/>
              <a:t>Solution Deployment on Ali Cloud</a:t>
            </a:r>
            <a:endParaRPr lang="zh-CN" altLang="en-US" dirty="0"/>
          </a:p>
        </p:txBody>
      </p:sp>
      <p:sp>
        <p:nvSpPr>
          <p:cNvPr id="6" name="文本框 5"/>
          <p:cNvSpPr txBox="1"/>
          <p:nvPr/>
        </p:nvSpPr>
        <p:spPr>
          <a:xfrm>
            <a:off x="1448972" y="1505243"/>
            <a:ext cx="8904850" cy="369332"/>
          </a:xfrm>
          <a:prstGeom prst="rect">
            <a:avLst/>
          </a:prstGeom>
          <a:noFill/>
        </p:spPr>
        <p:txBody>
          <a:bodyPr wrap="square" rtlCol="0">
            <a:spAutoFit/>
          </a:bodyPr>
          <a:lstStyle/>
          <a:p>
            <a:endParaRPr lang="zh-CN" altLang="en-US" dirty="0"/>
          </a:p>
        </p:txBody>
      </p:sp>
      <p:pic>
        <p:nvPicPr>
          <p:cNvPr id="1026" name="Picture 2" descr="image0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8972" y="862966"/>
            <a:ext cx="8375412" cy="5116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r>
              <a:rPr lang="en-IN" altLang="zh-CN" smtClean="0"/>
              <a:t>Cpyright © 2018 Omnex Inc. </a:t>
            </a:r>
            <a:endParaRPr lang="zh-CN" altLang="en-US"/>
          </a:p>
        </p:txBody>
      </p:sp>
    </p:spTree>
    <p:extLst>
      <p:ext uri="{BB962C8B-B14F-4D97-AF65-F5344CB8AC3E}">
        <p14:creationId xmlns:p14="http://schemas.microsoft.com/office/powerpoint/2010/main" val="266982359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4000" b="1" dirty="0" smtClean="0"/>
              <a:t>OMNEX Solution Proposed</a:t>
            </a:r>
            <a:r>
              <a:rPr lang="en-US" altLang="zh-CN" dirty="0" smtClean="0"/>
              <a:t/>
            </a:r>
            <a:br>
              <a:rPr lang="en-US" altLang="zh-CN" dirty="0" smtClean="0"/>
            </a:br>
            <a:r>
              <a:rPr lang="en-US" altLang="zh-CN" sz="3100" dirty="0" smtClean="0"/>
              <a:t>- System Feature List</a:t>
            </a:r>
            <a:endParaRPr lang="zh-CN" altLang="en-US" dirty="0"/>
          </a:p>
        </p:txBody>
      </p:sp>
      <p:sp>
        <p:nvSpPr>
          <p:cNvPr id="3" name="矩形 2"/>
          <p:cNvSpPr/>
          <p:nvPr/>
        </p:nvSpPr>
        <p:spPr>
          <a:xfrm>
            <a:off x="8426548" y="244402"/>
            <a:ext cx="2869809" cy="740339"/>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Chris &amp; Steven</a:t>
            </a:r>
            <a:endParaRPr lang="zh-CN" altLang="en-US" dirty="0"/>
          </a:p>
        </p:txBody>
      </p:sp>
      <p:sp>
        <p:nvSpPr>
          <p:cNvPr id="4" name="文本框 3"/>
          <p:cNvSpPr txBox="1"/>
          <p:nvPr/>
        </p:nvSpPr>
        <p:spPr>
          <a:xfrm>
            <a:off x="1097280" y="1343891"/>
            <a:ext cx="10058400" cy="369332"/>
          </a:xfrm>
          <a:prstGeom prst="rect">
            <a:avLst/>
          </a:prstGeom>
          <a:noFill/>
        </p:spPr>
        <p:txBody>
          <a:bodyPr wrap="square" rtlCol="0">
            <a:spAutoFit/>
          </a:bodyPr>
          <a:lstStyle/>
          <a:p>
            <a:r>
              <a:rPr lang="en-US" altLang="zh-CN" dirty="0" smtClean="0"/>
              <a:t>We need to provide the feature list here and map to the user’s requirements as well.</a:t>
            </a:r>
            <a:endParaRPr lang="zh-CN" altLang="en-US" dirty="0"/>
          </a:p>
        </p:txBody>
      </p:sp>
      <p:sp>
        <p:nvSpPr>
          <p:cNvPr id="5" name="Footer Placeholder 4"/>
          <p:cNvSpPr>
            <a:spLocks noGrp="1"/>
          </p:cNvSpPr>
          <p:nvPr>
            <p:ph type="ftr" sz="quarter" idx="11"/>
          </p:nvPr>
        </p:nvSpPr>
        <p:spPr/>
        <p:txBody>
          <a:bodyPr/>
          <a:lstStyle/>
          <a:p>
            <a:r>
              <a:rPr lang="en-IN" altLang="zh-CN" smtClean="0"/>
              <a:t>Cpyright © 2018 Omnex Inc. </a:t>
            </a:r>
            <a:endParaRPr lang="zh-CN" altLang="en-US"/>
          </a:p>
        </p:txBody>
      </p:sp>
    </p:spTree>
    <p:extLst>
      <p:ext uri="{BB962C8B-B14F-4D97-AF65-F5344CB8AC3E}">
        <p14:creationId xmlns:p14="http://schemas.microsoft.com/office/powerpoint/2010/main" val="396458784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7185025" y="649968"/>
            <a:ext cx="4162425" cy="3409950"/>
          </a:xfrm>
          <a:prstGeom prst="rect">
            <a:avLst/>
          </a:prstGeom>
        </p:spPr>
      </p:pic>
      <p:sp>
        <p:nvSpPr>
          <p:cNvPr id="2" name="Title 1"/>
          <p:cNvSpPr>
            <a:spLocks noGrp="1"/>
          </p:cNvSpPr>
          <p:nvPr>
            <p:ph type="title"/>
          </p:nvPr>
        </p:nvSpPr>
        <p:spPr/>
        <p:txBody>
          <a:bodyPr>
            <a:normAutofit/>
          </a:bodyPr>
          <a:lstStyle/>
          <a:p>
            <a:r>
              <a:rPr lang="en-IN" sz="4400" dirty="0" smtClean="0"/>
              <a:t>Software Prototypes </a:t>
            </a:r>
            <a:r>
              <a:rPr lang="en-US" altLang="zh-CN" sz="4400" dirty="0" smtClean="0"/>
              <a:t>/ </a:t>
            </a:r>
            <a:r>
              <a:rPr lang="zh-CN" altLang="en-US" sz="4400" dirty="0" smtClean="0"/>
              <a:t>软件原型</a:t>
            </a:r>
            <a:endParaRPr lang="en-IN" sz="4400" dirty="0"/>
          </a:p>
        </p:txBody>
      </p:sp>
      <p:sp>
        <p:nvSpPr>
          <p:cNvPr id="3" name="Text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185762494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AAD5ECD-343E-48F9-81F3-C8321E8CABA4}" type="slidenum">
              <a:rPr lang="en-US" smtClean="0"/>
              <a:t>18</a:t>
            </a:fld>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67074" y="0"/>
            <a:ext cx="9257851" cy="6858000"/>
          </a:xfrm>
          <a:prstGeom prst="rect">
            <a:avLst/>
          </a:prstGeom>
        </p:spPr>
      </p:pic>
      <p:pic>
        <p:nvPicPr>
          <p:cNvPr id="3" name="Picture 2"/>
          <p:cNvPicPr>
            <a:picLocks noChangeAspect="1"/>
          </p:cNvPicPr>
          <p:nvPr/>
        </p:nvPicPr>
        <p:blipFill>
          <a:blip r:embed="rId3"/>
          <a:stretch>
            <a:fillRect/>
          </a:stretch>
        </p:blipFill>
        <p:spPr>
          <a:xfrm>
            <a:off x="10843641" y="5129784"/>
            <a:ext cx="1149126" cy="781240"/>
          </a:xfrm>
          <a:prstGeom prst="rect">
            <a:avLst/>
          </a:prstGeom>
        </p:spPr>
      </p:pic>
    </p:spTree>
    <p:extLst>
      <p:ext uri="{BB962C8B-B14F-4D97-AF65-F5344CB8AC3E}">
        <p14:creationId xmlns:p14="http://schemas.microsoft.com/office/powerpoint/2010/main" val="97534905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4AAD5ECD-343E-48F9-81F3-C8321E8CABA4}" type="slidenum">
              <a:rPr lang="en-US" smtClean="0"/>
              <a:t>19</a:t>
            </a:fld>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2064" y="521208"/>
            <a:ext cx="11060582" cy="6336791"/>
          </a:xfrm>
          <a:prstGeom prst="rect">
            <a:avLst/>
          </a:prstGeom>
        </p:spPr>
      </p:pic>
      <p:pic>
        <p:nvPicPr>
          <p:cNvPr id="5" name="Picture 4"/>
          <p:cNvPicPr>
            <a:picLocks noChangeAspect="1"/>
          </p:cNvPicPr>
          <p:nvPr/>
        </p:nvPicPr>
        <p:blipFill>
          <a:blip r:embed="rId3"/>
          <a:stretch>
            <a:fillRect/>
          </a:stretch>
        </p:blipFill>
        <p:spPr>
          <a:xfrm>
            <a:off x="9344025" y="5733288"/>
            <a:ext cx="1149126" cy="781240"/>
          </a:xfrm>
          <a:prstGeom prst="rect">
            <a:avLst/>
          </a:prstGeom>
        </p:spPr>
      </p:pic>
    </p:spTree>
    <p:extLst>
      <p:ext uri="{BB962C8B-B14F-4D97-AF65-F5344CB8AC3E}">
        <p14:creationId xmlns:p14="http://schemas.microsoft.com/office/powerpoint/2010/main" val="55402128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Agenda/</a:t>
            </a:r>
            <a:r>
              <a:rPr lang="zh-CN" altLang="en-US" dirty="0"/>
              <a:t>议程</a:t>
            </a:r>
          </a:p>
        </p:txBody>
      </p:sp>
      <p:sp>
        <p:nvSpPr>
          <p:cNvPr id="3" name="内容占位符 2"/>
          <p:cNvSpPr>
            <a:spLocks noGrp="1"/>
          </p:cNvSpPr>
          <p:nvPr>
            <p:ph idx="1"/>
          </p:nvPr>
        </p:nvSpPr>
        <p:spPr>
          <a:xfrm>
            <a:off x="1097280" y="1195754"/>
            <a:ext cx="10058400" cy="4909624"/>
          </a:xfrm>
        </p:spPr>
        <p:txBody>
          <a:bodyPr>
            <a:noAutofit/>
          </a:bodyPr>
          <a:lstStyle/>
          <a:p>
            <a:pPr>
              <a:buFont typeface="Wingdings" panose="05000000000000000000" pitchFamily="2" charset="2"/>
              <a:buChar char="n"/>
            </a:pPr>
            <a:r>
              <a:rPr lang="en-US" altLang="zh-CN" sz="1800" dirty="0"/>
              <a:t>Omnex &amp; Yanfeng Team Introductions / </a:t>
            </a:r>
            <a:r>
              <a:rPr lang="zh-CN" altLang="en-US" sz="1800" dirty="0"/>
              <a:t>团队介绍</a:t>
            </a:r>
            <a:endParaRPr lang="en-US" altLang="zh-CN" sz="1800" dirty="0"/>
          </a:p>
          <a:p>
            <a:pPr>
              <a:buFont typeface="Wingdings" panose="05000000000000000000" pitchFamily="2" charset="2"/>
              <a:buChar char="n"/>
            </a:pPr>
            <a:r>
              <a:rPr lang="en-US" altLang="zh-CN" sz="1800" dirty="0"/>
              <a:t>Customer Requirements / </a:t>
            </a:r>
            <a:r>
              <a:rPr lang="zh-CN" altLang="en-US" sz="1800" dirty="0"/>
              <a:t>客户需求</a:t>
            </a:r>
            <a:endParaRPr lang="en-US" altLang="zh-CN" sz="1800" dirty="0"/>
          </a:p>
          <a:p>
            <a:pPr lvl="1"/>
            <a:r>
              <a:rPr lang="en-US" altLang="zh-CN" sz="1400" dirty="0"/>
              <a:t>Background &amp; Pain Point / </a:t>
            </a:r>
            <a:r>
              <a:rPr lang="zh-CN" altLang="en-US" sz="1400" dirty="0"/>
              <a:t>需求背景和痛点</a:t>
            </a:r>
            <a:endParaRPr lang="en-US" altLang="zh-CN" sz="1400" dirty="0"/>
          </a:p>
          <a:p>
            <a:pPr lvl="1"/>
            <a:r>
              <a:rPr lang="en-US" altLang="zh-CN" sz="1400" dirty="0"/>
              <a:t>Requirements Specification / </a:t>
            </a:r>
            <a:r>
              <a:rPr lang="zh-CN" altLang="en-US" sz="1400" dirty="0"/>
              <a:t>需求说明</a:t>
            </a:r>
            <a:endParaRPr lang="en-US" altLang="zh-CN" sz="1400" dirty="0"/>
          </a:p>
          <a:p>
            <a:pPr>
              <a:buFont typeface="Wingdings" panose="05000000000000000000" pitchFamily="2" charset="2"/>
              <a:buChar char="n"/>
            </a:pPr>
            <a:r>
              <a:rPr lang="en-US" altLang="zh-CN" sz="1800" dirty="0"/>
              <a:t>Understanding of Customer Requirements / </a:t>
            </a:r>
            <a:r>
              <a:rPr lang="zh-CN" altLang="en-US" sz="1800" dirty="0"/>
              <a:t>需求理解</a:t>
            </a:r>
            <a:endParaRPr lang="en-US" altLang="zh-CN" sz="1800" dirty="0"/>
          </a:p>
          <a:p>
            <a:pPr lvl="1"/>
            <a:r>
              <a:rPr lang="en-US" altLang="zh-CN" sz="1400" dirty="0"/>
              <a:t>Functional Requirements / </a:t>
            </a:r>
            <a:r>
              <a:rPr lang="zh-CN" altLang="en-US" sz="1400" dirty="0"/>
              <a:t>功能性需求</a:t>
            </a:r>
            <a:endParaRPr lang="en-US" altLang="zh-CN" sz="1400" dirty="0"/>
          </a:p>
          <a:p>
            <a:pPr lvl="1"/>
            <a:r>
              <a:rPr lang="en-US" altLang="zh-CN" sz="1400" dirty="0"/>
              <a:t>None-Functional Requirements / </a:t>
            </a:r>
            <a:r>
              <a:rPr lang="zh-CN" altLang="en-US" sz="1400" dirty="0"/>
              <a:t>非功能性需求</a:t>
            </a:r>
            <a:endParaRPr lang="en-US" altLang="zh-CN" sz="1400" dirty="0"/>
          </a:p>
          <a:p>
            <a:pPr>
              <a:buFont typeface="Wingdings" panose="05000000000000000000" pitchFamily="2" charset="2"/>
              <a:buChar char="n"/>
            </a:pPr>
            <a:r>
              <a:rPr lang="en-US" altLang="zh-CN" sz="1800" dirty="0"/>
              <a:t>OMNEX Solution / OMNEX </a:t>
            </a:r>
            <a:r>
              <a:rPr lang="zh-CN" altLang="en-US" sz="1800" dirty="0"/>
              <a:t>解决方案</a:t>
            </a:r>
            <a:endParaRPr lang="en-US" altLang="zh-CN" sz="1800" dirty="0"/>
          </a:p>
          <a:p>
            <a:pPr lvl="1"/>
            <a:r>
              <a:rPr lang="en-US" altLang="zh-CN" sz="1400" dirty="0"/>
              <a:t>Application Architecture / </a:t>
            </a:r>
            <a:r>
              <a:rPr lang="zh-CN" altLang="en-US" sz="1400" dirty="0"/>
              <a:t>应用架构</a:t>
            </a:r>
            <a:endParaRPr lang="en-US" altLang="zh-CN" sz="1400" dirty="0"/>
          </a:p>
          <a:p>
            <a:pPr lvl="1"/>
            <a:r>
              <a:rPr lang="en-US" altLang="zh-CN" sz="1400" dirty="0" smtClean="0"/>
              <a:t>System </a:t>
            </a:r>
            <a:r>
              <a:rPr lang="en-US" altLang="zh-CN" sz="1400" dirty="0"/>
              <a:t>Infrastructure /  </a:t>
            </a:r>
            <a:r>
              <a:rPr lang="zh-CN" altLang="en-US" sz="1400" dirty="0"/>
              <a:t>系统部署架构</a:t>
            </a:r>
            <a:endParaRPr lang="en-US" altLang="zh-CN" sz="1400" dirty="0"/>
          </a:p>
          <a:p>
            <a:pPr lvl="1"/>
            <a:r>
              <a:rPr lang="en-US" altLang="zh-CN" sz="1400" dirty="0"/>
              <a:t>Application Feature List / </a:t>
            </a:r>
            <a:r>
              <a:rPr lang="zh-CN" altLang="en-US" sz="1400" dirty="0"/>
              <a:t>应用功能清单</a:t>
            </a:r>
            <a:endParaRPr lang="en-US" altLang="zh-CN" sz="1400" dirty="0"/>
          </a:p>
          <a:p>
            <a:pPr marL="228600" lvl="1">
              <a:spcBef>
                <a:spcPts val="1000"/>
              </a:spcBef>
              <a:spcAft>
                <a:spcPts val="200"/>
              </a:spcAft>
              <a:buSzPct val="100000"/>
              <a:buFont typeface="Wingdings" panose="05000000000000000000" pitchFamily="2" charset="2"/>
              <a:buChar char="n"/>
            </a:pPr>
            <a:r>
              <a:rPr lang="en-US" altLang="zh-CN" sz="1800" dirty="0"/>
              <a:t>Project Implementation Methodology / </a:t>
            </a:r>
            <a:r>
              <a:rPr lang="zh-CN" altLang="en-US" sz="1800" dirty="0"/>
              <a:t>项目实施方法论</a:t>
            </a:r>
            <a:endParaRPr lang="en-US" altLang="zh-CN" sz="1800" dirty="0"/>
          </a:p>
          <a:p>
            <a:pPr>
              <a:buFont typeface="Wingdings" panose="05000000000000000000" pitchFamily="2" charset="2"/>
              <a:buChar char="n"/>
            </a:pPr>
            <a:r>
              <a:rPr lang="en-US" altLang="zh-CN" sz="1800" dirty="0"/>
              <a:t>Implementation &amp; Release Plan / </a:t>
            </a:r>
            <a:r>
              <a:rPr lang="zh-CN" altLang="en-US" sz="1800" dirty="0"/>
              <a:t>实施和发布计划</a:t>
            </a:r>
            <a:endParaRPr lang="en-US" altLang="zh-CN" sz="1800" dirty="0"/>
          </a:p>
          <a:p>
            <a:pPr>
              <a:buFont typeface="Wingdings" panose="05000000000000000000" pitchFamily="2" charset="2"/>
              <a:buChar char="n"/>
            </a:pPr>
            <a:r>
              <a:rPr lang="en-US" altLang="zh-CN" sz="1800" dirty="0"/>
              <a:t>Q&amp;A / </a:t>
            </a:r>
            <a:r>
              <a:rPr lang="zh-CN" altLang="en-US" sz="1800" dirty="0"/>
              <a:t>问题与</a:t>
            </a:r>
            <a:r>
              <a:rPr lang="zh-CN" altLang="en-US" sz="1800" dirty="0" smtClean="0"/>
              <a:t>回答</a:t>
            </a:r>
            <a:endParaRPr lang="en-US" altLang="zh-CN" sz="1800" dirty="0"/>
          </a:p>
        </p:txBody>
      </p:sp>
      <p:sp>
        <p:nvSpPr>
          <p:cNvPr id="4" name="Footer Placeholder 3"/>
          <p:cNvSpPr>
            <a:spLocks noGrp="1"/>
          </p:cNvSpPr>
          <p:nvPr>
            <p:ph type="ftr" sz="quarter" idx="11"/>
          </p:nvPr>
        </p:nvSpPr>
        <p:spPr>
          <a:xfrm>
            <a:off x="4622800" y="6429682"/>
            <a:ext cx="4114800" cy="365125"/>
          </a:xfrm>
        </p:spPr>
        <p:txBody>
          <a:bodyPr/>
          <a:lstStyle/>
          <a:p>
            <a:r>
              <a:rPr lang="en-IN" altLang="zh-CN" dirty="0" smtClean="0"/>
              <a:t>Copyright © 2018 Omnex Inc. </a:t>
            </a:r>
            <a:endParaRPr lang="zh-CN" altLang="en-US" dirty="0"/>
          </a:p>
        </p:txBody>
      </p:sp>
    </p:spTree>
    <p:extLst>
      <p:ext uri="{BB962C8B-B14F-4D97-AF65-F5344CB8AC3E}">
        <p14:creationId xmlns:p14="http://schemas.microsoft.com/office/powerpoint/2010/main" val="71559296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txBox="1">
            <a:spLocks/>
          </p:cNvSpPr>
          <p:nvPr/>
        </p:nvSpPr>
        <p:spPr bwMode="auto">
          <a:xfrm>
            <a:off x="400271" y="219012"/>
            <a:ext cx="11720512" cy="735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IN" altLang="en-US" sz="2800" b="1" dirty="0">
                <a:solidFill>
                  <a:srgbClr val="548DD4"/>
                </a:solidFill>
              </a:rPr>
              <a:t>Supplier </a:t>
            </a:r>
            <a:r>
              <a:rPr lang="en-IN" altLang="en-US" sz="2800" b="1" dirty="0" smtClean="0">
                <a:solidFill>
                  <a:srgbClr val="548DD4"/>
                </a:solidFill>
              </a:rPr>
              <a:t>Dashboard </a:t>
            </a:r>
            <a:r>
              <a:rPr lang="en-US" altLang="zh-CN" sz="2800" b="1" dirty="0" smtClean="0">
                <a:solidFill>
                  <a:srgbClr val="548DD4"/>
                </a:solidFill>
              </a:rPr>
              <a:t>/ </a:t>
            </a:r>
            <a:r>
              <a:rPr lang="zh-CN" altLang="en-US" sz="2800" b="1" dirty="0" smtClean="0">
                <a:solidFill>
                  <a:srgbClr val="548DD4"/>
                </a:solidFill>
              </a:rPr>
              <a:t>供应商管理汇总表</a:t>
            </a:r>
            <a:endParaRPr lang="en-IN" altLang="en-US" sz="2800" b="1" dirty="0">
              <a:solidFill>
                <a:srgbClr val="548DD4"/>
              </a:solidFill>
            </a:endParaRPr>
          </a:p>
        </p:txBody>
      </p:sp>
      <p:grpSp>
        <p:nvGrpSpPr>
          <p:cNvPr id="165891" name="Group 42"/>
          <p:cNvGrpSpPr>
            <a:grpSpLocks/>
          </p:cNvGrpSpPr>
          <p:nvPr/>
        </p:nvGrpSpPr>
        <p:grpSpPr bwMode="auto">
          <a:xfrm>
            <a:off x="300038" y="6248401"/>
            <a:ext cx="1720850" cy="525463"/>
            <a:chOff x="298612" y="6248400"/>
            <a:chExt cx="1721323" cy="524794"/>
          </a:xfrm>
        </p:grpSpPr>
        <p:sp>
          <p:nvSpPr>
            <p:cNvPr id="12" name="Rectangle 11"/>
            <p:cNvSpPr/>
            <p:nvPr/>
          </p:nvSpPr>
          <p:spPr>
            <a:xfrm>
              <a:off x="333547" y="6248400"/>
              <a:ext cx="1646690" cy="4788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IN" dirty="0"/>
                <a:t>v</a:t>
              </a:r>
            </a:p>
          </p:txBody>
        </p:sp>
        <p:pic>
          <p:nvPicPr>
            <p:cNvPr id="165895" name="Picture 4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98612" y="6248400"/>
              <a:ext cx="1721323" cy="5247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6" name="Picture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5135" y="954024"/>
            <a:ext cx="11166475" cy="789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pPr>
              <a:defRPr/>
            </a:pPr>
            <a:r>
              <a:rPr lang="en-US" smtClean="0"/>
              <a:t>www.omnexsystems.com</a:t>
            </a:r>
            <a:endParaRPr lang="en-US"/>
          </a:p>
        </p:txBody>
      </p:sp>
      <p:pic>
        <p:nvPicPr>
          <p:cNvPr id="8" name="Picture 7"/>
          <p:cNvPicPr>
            <a:picLocks noChangeAspect="1"/>
          </p:cNvPicPr>
          <p:nvPr/>
        </p:nvPicPr>
        <p:blipFill>
          <a:blip r:embed="rId4"/>
          <a:stretch>
            <a:fillRect/>
          </a:stretch>
        </p:blipFill>
        <p:spPr>
          <a:xfrm>
            <a:off x="10971657" y="5193792"/>
            <a:ext cx="1149126" cy="781240"/>
          </a:xfrm>
          <a:prstGeom prst="rect">
            <a:avLst/>
          </a:prstGeom>
        </p:spPr>
      </p:pic>
    </p:spTree>
    <p:extLst>
      <p:ext uri="{BB962C8B-B14F-4D97-AF65-F5344CB8AC3E}">
        <p14:creationId xmlns:p14="http://schemas.microsoft.com/office/powerpoint/2010/main" val="115553386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64" presetClass="path" presetSubtype="0" accel="50000" decel="50000" fill="hold" nodeType="clickEffect">
                                  <p:stCondLst>
                                    <p:cond delay="0"/>
                                  </p:stCondLst>
                                  <p:childTnLst>
                                    <p:animMotion origin="layout" path="M 1.52123E-6 -7.40741E-7 L 1.52123E-6 -0.25 " pathEditMode="relative" rAng="0" ptsTypes="AA">
                                      <p:cBhvr>
                                        <p:cTn id="11" dur="2000" fill="hold"/>
                                        <p:tgtEl>
                                          <p:spTgt spid="6"/>
                                        </p:tgtEl>
                                        <p:attrNameLst>
                                          <p:attrName>ppt_x</p:attrName>
                                          <p:attrName>ppt_y</p:attrName>
                                        </p:attrNameLst>
                                      </p:cBhvr>
                                      <p:rCtr x="0" y="-125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AAD5ECD-343E-48F9-81F3-C8321E8CABA4}" type="slidenum">
              <a:rPr lang="en-US" smtClean="0"/>
              <a:t>21</a:t>
            </a:fld>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22376"/>
            <a:ext cx="12192000" cy="5257799"/>
          </a:xfrm>
          <a:prstGeom prst="rect">
            <a:avLst/>
          </a:prstGeom>
        </p:spPr>
      </p:pic>
      <p:pic>
        <p:nvPicPr>
          <p:cNvPr id="4" name="Picture 3"/>
          <p:cNvPicPr>
            <a:picLocks noChangeAspect="1"/>
          </p:cNvPicPr>
          <p:nvPr/>
        </p:nvPicPr>
        <p:blipFill>
          <a:blip r:embed="rId3"/>
          <a:stretch>
            <a:fillRect/>
          </a:stretch>
        </p:blipFill>
        <p:spPr>
          <a:xfrm>
            <a:off x="10843641" y="5198935"/>
            <a:ext cx="1149126" cy="781240"/>
          </a:xfrm>
          <a:prstGeom prst="rect">
            <a:avLst/>
          </a:prstGeom>
        </p:spPr>
      </p:pic>
    </p:spTree>
    <p:extLst>
      <p:ext uri="{BB962C8B-B14F-4D97-AF65-F5344CB8AC3E}">
        <p14:creationId xmlns:p14="http://schemas.microsoft.com/office/powerpoint/2010/main" val="303094476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AAD5ECD-343E-48F9-81F3-C8321E8CABA4}" type="slidenum">
              <a:rPr lang="en-US" smtClean="0"/>
              <a:t>22</a:t>
            </a:fld>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45635"/>
            <a:ext cx="12192000" cy="5148740"/>
          </a:xfrm>
          <a:prstGeom prst="rect">
            <a:avLst/>
          </a:prstGeom>
        </p:spPr>
      </p:pic>
      <p:pic>
        <p:nvPicPr>
          <p:cNvPr id="4" name="Picture 3"/>
          <p:cNvPicPr>
            <a:picLocks noChangeAspect="1"/>
          </p:cNvPicPr>
          <p:nvPr/>
        </p:nvPicPr>
        <p:blipFill>
          <a:blip r:embed="rId3"/>
          <a:stretch>
            <a:fillRect/>
          </a:stretch>
        </p:blipFill>
        <p:spPr>
          <a:xfrm>
            <a:off x="10843641" y="5129784"/>
            <a:ext cx="1149126" cy="781240"/>
          </a:xfrm>
          <a:prstGeom prst="rect">
            <a:avLst/>
          </a:prstGeom>
        </p:spPr>
      </p:pic>
    </p:spTree>
    <p:extLst>
      <p:ext uri="{BB962C8B-B14F-4D97-AF65-F5344CB8AC3E}">
        <p14:creationId xmlns:p14="http://schemas.microsoft.com/office/powerpoint/2010/main" val="392264813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4AAD5ECD-343E-48F9-81F3-C8321E8CABA4}" type="slidenum">
              <a:rPr lang="en-US" smtClean="0"/>
              <a:t>23</a:t>
            </a:fld>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45635"/>
            <a:ext cx="12192000" cy="5148740"/>
          </a:xfrm>
          <a:prstGeom prst="rect">
            <a:avLst/>
          </a:prstGeom>
        </p:spPr>
      </p:pic>
      <p:pic>
        <p:nvPicPr>
          <p:cNvPr id="5" name="Picture 4"/>
          <p:cNvPicPr>
            <a:picLocks noChangeAspect="1"/>
          </p:cNvPicPr>
          <p:nvPr/>
        </p:nvPicPr>
        <p:blipFill>
          <a:blip r:embed="rId3"/>
          <a:stretch>
            <a:fillRect/>
          </a:stretch>
        </p:blipFill>
        <p:spPr>
          <a:xfrm>
            <a:off x="10843641" y="5212080"/>
            <a:ext cx="1149126" cy="781240"/>
          </a:xfrm>
          <a:prstGeom prst="rect">
            <a:avLst/>
          </a:prstGeom>
        </p:spPr>
      </p:pic>
    </p:spTree>
    <p:extLst>
      <p:ext uri="{BB962C8B-B14F-4D97-AF65-F5344CB8AC3E}">
        <p14:creationId xmlns:p14="http://schemas.microsoft.com/office/powerpoint/2010/main" val="389072414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AAD5ECD-343E-48F9-81F3-C8321E8CABA4}" type="slidenum">
              <a:rPr lang="en-US" smtClean="0"/>
              <a:t>24</a:t>
            </a:fld>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45636"/>
            <a:ext cx="12192000" cy="5148740"/>
          </a:xfrm>
          <a:prstGeom prst="rect">
            <a:avLst/>
          </a:prstGeom>
        </p:spPr>
      </p:pic>
      <p:pic>
        <p:nvPicPr>
          <p:cNvPr id="5" name="Picture 4"/>
          <p:cNvPicPr>
            <a:picLocks noChangeAspect="1"/>
          </p:cNvPicPr>
          <p:nvPr/>
        </p:nvPicPr>
        <p:blipFill>
          <a:blip r:embed="rId3"/>
          <a:stretch>
            <a:fillRect/>
          </a:stretch>
        </p:blipFill>
        <p:spPr>
          <a:xfrm>
            <a:off x="11042874" y="5193792"/>
            <a:ext cx="1149126" cy="781240"/>
          </a:xfrm>
          <a:prstGeom prst="rect">
            <a:avLst/>
          </a:prstGeom>
        </p:spPr>
      </p:pic>
    </p:spTree>
    <p:extLst>
      <p:ext uri="{BB962C8B-B14F-4D97-AF65-F5344CB8AC3E}">
        <p14:creationId xmlns:p14="http://schemas.microsoft.com/office/powerpoint/2010/main" val="161384847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AAD5ECD-343E-48F9-81F3-C8321E8CABA4}" type="slidenum">
              <a:rPr lang="en-US" smtClean="0"/>
              <a:t>25</a:t>
            </a:fld>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45635"/>
            <a:ext cx="12192000" cy="5148740"/>
          </a:xfrm>
          <a:prstGeom prst="rect">
            <a:avLst/>
          </a:prstGeom>
        </p:spPr>
      </p:pic>
      <p:pic>
        <p:nvPicPr>
          <p:cNvPr id="5" name="Picture 4"/>
          <p:cNvPicPr>
            <a:picLocks noChangeAspect="1"/>
          </p:cNvPicPr>
          <p:nvPr/>
        </p:nvPicPr>
        <p:blipFill>
          <a:blip r:embed="rId3"/>
          <a:stretch>
            <a:fillRect/>
          </a:stretch>
        </p:blipFill>
        <p:spPr>
          <a:xfrm>
            <a:off x="10843641" y="5175504"/>
            <a:ext cx="1149126" cy="781240"/>
          </a:xfrm>
          <a:prstGeom prst="rect">
            <a:avLst/>
          </a:prstGeom>
        </p:spPr>
      </p:pic>
    </p:spTree>
    <p:extLst>
      <p:ext uri="{BB962C8B-B14F-4D97-AF65-F5344CB8AC3E}">
        <p14:creationId xmlns:p14="http://schemas.microsoft.com/office/powerpoint/2010/main" val="371913209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AAD5ECD-343E-48F9-81F3-C8321E8CABA4}" type="slidenum">
              <a:rPr lang="en-US" smtClean="0"/>
              <a:t>26</a:t>
            </a:fld>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45635"/>
            <a:ext cx="12192000" cy="5148740"/>
          </a:xfrm>
          <a:prstGeom prst="rect">
            <a:avLst/>
          </a:prstGeom>
        </p:spPr>
      </p:pic>
      <p:pic>
        <p:nvPicPr>
          <p:cNvPr id="5" name="Picture 4"/>
          <p:cNvPicPr>
            <a:picLocks noChangeAspect="1"/>
          </p:cNvPicPr>
          <p:nvPr/>
        </p:nvPicPr>
        <p:blipFill>
          <a:blip r:embed="rId3"/>
          <a:stretch>
            <a:fillRect/>
          </a:stretch>
        </p:blipFill>
        <p:spPr>
          <a:xfrm>
            <a:off x="10752201" y="5013135"/>
            <a:ext cx="1149126" cy="781240"/>
          </a:xfrm>
          <a:prstGeom prst="rect">
            <a:avLst/>
          </a:prstGeom>
        </p:spPr>
      </p:pic>
    </p:spTree>
    <p:extLst>
      <p:ext uri="{BB962C8B-B14F-4D97-AF65-F5344CB8AC3E}">
        <p14:creationId xmlns:p14="http://schemas.microsoft.com/office/powerpoint/2010/main" val="394695904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4AAD5ECD-343E-48F9-81F3-C8321E8CABA4}" type="slidenum">
              <a:rPr lang="en-US" smtClean="0"/>
              <a:t>27</a:t>
            </a:fld>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45635"/>
            <a:ext cx="12192000" cy="5148740"/>
          </a:xfrm>
          <a:prstGeom prst="rect">
            <a:avLst/>
          </a:prstGeom>
        </p:spPr>
      </p:pic>
      <p:pic>
        <p:nvPicPr>
          <p:cNvPr id="5" name="Picture 4"/>
          <p:cNvPicPr>
            <a:picLocks noChangeAspect="1"/>
          </p:cNvPicPr>
          <p:nvPr/>
        </p:nvPicPr>
        <p:blipFill>
          <a:blip r:embed="rId3"/>
          <a:stretch>
            <a:fillRect/>
          </a:stretch>
        </p:blipFill>
        <p:spPr>
          <a:xfrm>
            <a:off x="10843641" y="5129784"/>
            <a:ext cx="1149126" cy="781240"/>
          </a:xfrm>
          <a:prstGeom prst="rect">
            <a:avLst/>
          </a:prstGeom>
        </p:spPr>
      </p:pic>
    </p:spTree>
    <p:extLst>
      <p:ext uri="{BB962C8B-B14F-4D97-AF65-F5344CB8AC3E}">
        <p14:creationId xmlns:p14="http://schemas.microsoft.com/office/powerpoint/2010/main" val="2140886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76795" y="737317"/>
            <a:ext cx="9441726" cy="5310970"/>
          </a:xfrm>
          <a:prstGeom prst="rect">
            <a:avLst/>
          </a:prstGeom>
        </p:spPr>
      </p:pic>
      <p:sp>
        <p:nvSpPr>
          <p:cNvPr id="2" name="Slide Number Placeholder 1"/>
          <p:cNvSpPr>
            <a:spLocks noGrp="1"/>
          </p:cNvSpPr>
          <p:nvPr>
            <p:ph type="sldNum" sz="quarter" idx="12"/>
          </p:nvPr>
        </p:nvSpPr>
        <p:spPr/>
        <p:txBody>
          <a:bodyPr/>
          <a:lstStyle/>
          <a:p>
            <a:fld id="{4AAD5ECD-343E-48F9-81F3-C8321E8CABA4}" type="slidenum">
              <a:rPr lang="en-US" smtClean="0"/>
              <a:t>28</a:t>
            </a:fld>
            <a:endParaRPr lang="en-US" dirty="0"/>
          </a:p>
        </p:txBody>
      </p:sp>
      <p:sp>
        <p:nvSpPr>
          <p:cNvPr id="3" name="TextBox 2"/>
          <p:cNvSpPr txBox="1"/>
          <p:nvPr/>
        </p:nvSpPr>
        <p:spPr>
          <a:xfrm>
            <a:off x="4462272" y="192024"/>
            <a:ext cx="5047488" cy="523220"/>
          </a:xfrm>
          <a:prstGeom prst="rect">
            <a:avLst/>
          </a:prstGeom>
          <a:noFill/>
        </p:spPr>
        <p:txBody>
          <a:bodyPr wrap="square" rtlCol="0">
            <a:spAutoFit/>
          </a:bodyPr>
          <a:lstStyle/>
          <a:p>
            <a:r>
              <a:rPr lang="en-US" altLang="zh-CN" sz="2800" b="1" dirty="0">
                <a:solidFill>
                  <a:srgbClr val="548DD4"/>
                </a:solidFill>
                <a:latin typeface="Calibri" panose="020F0502020204030204" pitchFamily="34" charset="0"/>
              </a:rPr>
              <a:t>Project Charter/ </a:t>
            </a:r>
            <a:r>
              <a:rPr lang="zh-CN" altLang="en-US" sz="2800" b="1" dirty="0" smtClean="0">
                <a:solidFill>
                  <a:srgbClr val="548DD4"/>
                </a:solidFill>
                <a:latin typeface="Calibri" panose="020F0502020204030204" pitchFamily="34" charset="0"/>
              </a:rPr>
              <a:t>项目初始化</a:t>
            </a:r>
            <a:endParaRPr lang="en-IN" sz="2800" b="1" dirty="0">
              <a:solidFill>
                <a:srgbClr val="548DD4"/>
              </a:solidFill>
              <a:latin typeface="Calibri" panose="020F0502020204030204" pitchFamily="34" charset="0"/>
            </a:endParaRPr>
          </a:p>
        </p:txBody>
      </p:sp>
      <p:pic>
        <p:nvPicPr>
          <p:cNvPr id="7" name="Picture 6"/>
          <p:cNvPicPr>
            <a:picLocks noChangeAspect="1"/>
          </p:cNvPicPr>
          <p:nvPr/>
        </p:nvPicPr>
        <p:blipFill>
          <a:blip r:embed="rId3"/>
          <a:stretch>
            <a:fillRect/>
          </a:stretch>
        </p:blipFill>
        <p:spPr>
          <a:xfrm>
            <a:off x="10843641" y="5129784"/>
            <a:ext cx="1149126" cy="781240"/>
          </a:xfrm>
          <a:prstGeom prst="rect">
            <a:avLst/>
          </a:prstGeom>
        </p:spPr>
      </p:pic>
    </p:spTree>
    <p:extLst>
      <p:ext uri="{BB962C8B-B14F-4D97-AF65-F5344CB8AC3E}">
        <p14:creationId xmlns:p14="http://schemas.microsoft.com/office/powerpoint/2010/main" val="247538114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4AAD5ECD-343E-48F9-81F3-C8321E8CABA4}" type="slidenum">
              <a:rPr lang="en-US" smtClean="0"/>
              <a:t>29</a:t>
            </a:fld>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49808"/>
            <a:ext cx="12192000" cy="5044567"/>
          </a:xfrm>
          <a:prstGeom prst="rect">
            <a:avLst/>
          </a:prstGeom>
        </p:spPr>
      </p:pic>
      <p:sp>
        <p:nvSpPr>
          <p:cNvPr id="6" name="TextBox 5"/>
          <p:cNvSpPr txBox="1"/>
          <p:nvPr/>
        </p:nvSpPr>
        <p:spPr>
          <a:xfrm>
            <a:off x="4462272" y="192024"/>
            <a:ext cx="5047488" cy="523220"/>
          </a:xfrm>
          <a:prstGeom prst="rect">
            <a:avLst/>
          </a:prstGeom>
          <a:noFill/>
        </p:spPr>
        <p:txBody>
          <a:bodyPr wrap="square" rtlCol="0">
            <a:spAutoFit/>
          </a:bodyPr>
          <a:lstStyle/>
          <a:p>
            <a:r>
              <a:rPr lang="en-US" altLang="zh-CN" sz="2800" b="1" dirty="0" smtClean="0">
                <a:solidFill>
                  <a:srgbClr val="548DD4"/>
                </a:solidFill>
                <a:latin typeface="Calibri" panose="020F0502020204030204" pitchFamily="34" charset="0"/>
              </a:rPr>
              <a:t>My Activities/</a:t>
            </a:r>
            <a:r>
              <a:rPr lang="zh-CN" altLang="en-US" sz="2800" b="1" dirty="0" smtClean="0">
                <a:solidFill>
                  <a:srgbClr val="548DD4"/>
                </a:solidFill>
                <a:latin typeface="Calibri" panose="020F0502020204030204" pitchFamily="34" charset="0"/>
              </a:rPr>
              <a:t>我的任务列表</a:t>
            </a:r>
            <a:endParaRPr lang="en-IN" sz="2800" b="1" dirty="0">
              <a:solidFill>
                <a:srgbClr val="548DD4"/>
              </a:solidFill>
              <a:latin typeface="Calibri" panose="020F0502020204030204" pitchFamily="34" charset="0"/>
            </a:endParaRPr>
          </a:p>
        </p:txBody>
      </p:sp>
      <p:pic>
        <p:nvPicPr>
          <p:cNvPr id="7" name="Picture 6"/>
          <p:cNvPicPr>
            <a:picLocks noChangeAspect="1"/>
          </p:cNvPicPr>
          <p:nvPr/>
        </p:nvPicPr>
        <p:blipFill>
          <a:blip r:embed="rId3"/>
          <a:stretch>
            <a:fillRect/>
          </a:stretch>
        </p:blipFill>
        <p:spPr>
          <a:xfrm>
            <a:off x="10843641" y="5129784"/>
            <a:ext cx="1149126" cy="781240"/>
          </a:xfrm>
          <a:prstGeom prst="rect">
            <a:avLst/>
          </a:prstGeom>
        </p:spPr>
      </p:pic>
    </p:spTree>
    <p:extLst>
      <p:ext uri="{BB962C8B-B14F-4D97-AF65-F5344CB8AC3E}">
        <p14:creationId xmlns:p14="http://schemas.microsoft.com/office/powerpoint/2010/main" val="409577920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Omnex Project Org Chart </a:t>
            </a:r>
            <a:r>
              <a:rPr lang="en-US" altLang="zh-CN" dirty="0" smtClean="0"/>
              <a:t>/ </a:t>
            </a:r>
            <a:r>
              <a:rPr lang="zh-CN" altLang="en-US" dirty="0" smtClean="0"/>
              <a:t>奥曼克项目组织架构图</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191222925"/>
              </p:ext>
            </p:extLst>
          </p:nvPr>
        </p:nvGraphicFramePr>
        <p:xfrm>
          <a:off x="377374" y="1143753"/>
          <a:ext cx="11475429" cy="45748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Flowchart: Process 6"/>
          <p:cNvSpPr/>
          <p:nvPr/>
        </p:nvSpPr>
        <p:spPr>
          <a:xfrm>
            <a:off x="2642330" y="5999810"/>
            <a:ext cx="7544948" cy="561746"/>
          </a:xfrm>
          <a:prstGeom prst="flowChartProcess">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Development Team will be based out of Shanghai, India &amp; USA.</a:t>
            </a:r>
          </a:p>
          <a:p>
            <a:pPr algn="ctr"/>
            <a:r>
              <a:rPr lang="zh-CN" altLang="en-US" dirty="0"/>
              <a:t>开</a:t>
            </a:r>
            <a:r>
              <a:rPr lang="zh-CN" altLang="en-US" dirty="0" smtClean="0"/>
              <a:t>发团队将在上海，印度和美国</a:t>
            </a:r>
            <a:endParaRPr lang="en-US" dirty="0"/>
          </a:p>
        </p:txBody>
      </p:sp>
      <p:pic>
        <p:nvPicPr>
          <p:cNvPr id="5" name="Picture 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462304" y="2151344"/>
            <a:ext cx="616895" cy="616895"/>
          </a:xfrm>
          <a:prstGeom prst="rect">
            <a:avLst/>
          </a:prstGeom>
        </p:spPr>
      </p:pic>
      <p:pic>
        <p:nvPicPr>
          <p:cNvPr id="8" name="Picture 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234079" y="2160869"/>
            <a:ext cx="616895" cy="616895"/>
          </a:xfrm>
          <a:prstGeom prst="rect">
            <a:avLst/>
          </a:prstGeom>
        </p:spPr>
      </p:pic>
      <p:pic>
        <p:nvPicPr>
          <p:cNvPr id="9" name="Picture 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721763" y="3122743"/>
            <a:ext cx="616895" cy="616895"/>
          </a:xfrm>
          <a:prstGeom prst="rect">
            <a:avLst/>
          </a:prstGeom>
        </p:spPr>
      </p:pic>
      <p:pic>
        <p:nvPicPr>
          <p:cNvPr id="10" name="Picture 9"/>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741009" y="3122743"/>
            <a:ext cx="616895" cy="616895"/>
          </a:xfrm>
          <a:prstGeom prst="rect">
            <a:avLst/>
          </a:prstGeom>
        </p:spPr>
      </p:pic>
      <p:pic>
        <p:nvPicPr>
          <p:cNvPr id="11" name="Picture 10"/>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665059" y="3122743"/>
            <a:ext cx="616895" cy="616895"/>
          </a:xfrm>
          <a:prstGeom prst="rect">
            <a:avLst/>
          </a:prstGeom>
        </p:spPr>
      </p:pic>
      <p:pic>
        <p:nvPicPr>
          <p:cNvPr id="12" name="Picture 11"/>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322982" y="4093141"/>
            <a:ext cx="616895" cy="616895"/>
          </a:xfrm>
          <a:prstGeom prst="rect">
            <a:avLst/>
          </a:prstGeom>
          <a:noFill/>
          <a:ln>
            <a:noFill/>
          </a:ln>
        </p:spPr>
      </p:pic>
      <p:pic>
        <p:nvPicPr>
          <p:cNvPr id="13" name="Picture 12"/>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471704" y="5073159"/>
            <a:ext cx="616895" cy="616895"/>
          </a:xfrm>
          <a:prstGeom prst="rect">
            <a:avLst/>
          </a:prstGeom>
          <a:noFill/>
          <a:ln>
            <a:noFill/>
          </a:ln>
        </p:spPr>
      </p:pic>
      <p:pic>
        <p:nvPicPr>
          <p:cNvPr id="14" name="Picture 13"/>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414804" y="5073159"/>
            <a:ext cx="616895" cy="616895"/>
          </a:xfrm>
          <a:prstGeom prst="rect">
            <a:avLst/>
          </a:prstGeom>
          <a:noFill/>
          <a:ln>
            <a:noFill/>
          </a:ln>
        </p:spPr>
      </p:pic>
      <p:pic>
        <p:nvPicPr>
          <p:cNvPr id="15" name="Picture 14"/>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3334163" y="3122743"/>
            <a:ext cx="616895" cy="616895"/>
          </a:xfrm>
          <a:prstGeom prst="rect">
            <a:avLst/>
          </a:prstGeom>
        </p:spPr>
      </p:pic>
      <p:pic>
        <p:nvPicPr>
          <p:cNvPr id="16" name="Picture 15"/>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5467255" y="4093142"/>
            <a:ext cx="616895" cy="616895"/>
          </a:xfrm>
          <a:prstGeom prst="rect">
            <a:avLst/>
          </a:prstGeom>
        </p:spPr>
      </p:pic>
      <p:sp>
        <p:nvSpPr>
          <p:cNvPr id="3" name="Slide Number Placeholder 2"/>
          <p:cNvSpPr>
            <a:spLocks noGrp="1"/>
          </p:cNvSpPr>
          <p:nvPr>
            <p:ph type="sldNum" sz="quarter" idx="12"/>
          </p:nvPr>
        </p:nvSpPr>
        <p:spPr/>
        <p:txBody>
          <a:bodyPr/>
          <a:lstStyle/>
          <a:p>
            <a:fld id="{4AAD5ECD-343E-48F9-81F3-C8321E8CABA4}" type="slidenum">
              <a:rPr lang="en-US" smtClean="0"/>
              <a:t>3</a:t>
            </a:fld>
            <a:endParaRPr lang="en-US" dirty="0"/>
          </a:p>
        </p:txBody>
      </p:sp>
      <p:pic>
        <p:nvPicPr>
          <p:cNvPr id="6" name="Picture 5"/>
          <p:cNvPicPr>
            <a:picLocks noChangeAspect="1"/>
          </p:cNvPicPr>
          <p:nvPr/>
        </p:nvPicPr>
        <p:blipFill>
          <a:blip r:embed="rId17"/>
          <a:stretch>
            <a:fillRect/>
          </a:stretch>
        </p:blipFill>
        <p:spPr>
          <a:xfrm>
            <a:off x="3633939" y="1154444"/>
            <a:ext cx="1828365" cy="662451"/>
          </a:xfrm>
          <a:prstGeom prst="rect">
            <a:avLst/>
          </a:prstGeom>
        </p:spPr>
      </p:pic>
      <p:pic>
        <p:nvPicPr>
          <p:cNvPr id="20" name="Picture 12"/>
          <p:cNvPicPr>
            <a:picLocks noChangeAspect="1"/>
          </p:cNvPicPr>
          <p:nvPr/>
        </p:nvPicPr>
        <p:blipFill>
          <a:blip r:embed="rId18" cstate="print">
            <a:extLst>
              <a:ext uri="{BEBA8EAE-BF5A-486C-A8C5-ECC9F3942E4B}">
                <a14:imgProps xmlns:a14="http://schemas.microsoft.com/office/drawing/2010/main">
                  <a14:imgLayer r:embed="rId19">
                    <a14:imgEffect>
                      <a14:saturation sat="200000"/>
                    </a14:imgEffect>
                  </a14:imgLayer>
                </a14:imgProps>
              </a:ext>
              <a:ext uri="{28A0092B-C50C-407E-A947-70E740481C1C}">
                <a14:useLocalDpi xmlns:a14="http://schemas.microsoft.com/office/drawing/2010/main" val="0"/>
              </a:ext>
            </a:extLst>
          </a:blip>
          <a:stretch>
            <a:fillRect/>
          </a:stretch>
        </p:blipFill>
        <p:spPr>
          <a:xfrm>
            <a:off x="1090938" y="5073159"/>
            <a:ext cx="553585" cy="612969"/>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241298357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4AAD5ECD-343E-48F9-81F3-C8321E8CABA4}" type="slidenum">
              <a:rPr lang="en-US" smtClean="0"/>
              <a:t>30</a:t>
            </a:fld>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04671"/>
            <a:ext cx="12192000" cy="4989703"/>
          </a:xfrm>
          <a:prstGeom prst="rect">
            <a:avLst/>
          </a:prstGeom>
        </p:spPr>
      </p:pic>
      <p:pic>
        <p:nvPicPr>
          <p:cNvPr id="5" name="Picture 4"/>
          <p:cNvPicPr>
            <a:picLocks noChangeAspect="1"/>
          </p:cNvPicPr>
          <p:nvPr/>
        </p:nvPicPr>
        <p:blipFill>
          <a:blip r:embed="rId3"/>
          <a:stretch>
            <a:fillRect/>
          </a:stretch>
        </p:blipFill>
        <p:spPr>
          <a:xfrm>
            <a:off x="10843641" y="5129784"/>
            <a:ext cx="1149126" cy="781240"/>
          </a:xfrm>
          <a:prstGeom prst="rect">
            <a:avLst/>
          </a:prstGeom>
        </p:spPr>
      </p:pic>
    </p:spTree>
    <p:extLst>
      <p:ext uri="{BB962C8B-B14F-4D97-AF65-F5344CB8AC3E}">
        <p14:creationId xmlns:p14="http://schemas.microsoft.com/office/powerpoint/2010/main" val="407035260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67074" y="0"/>
            <a:ext cx="9257850" cy="6858000"/>
          </a:xfrm>
          <a:prstGeom prst="rect">
            <a:avLst/>
          </a:prstGeom>
        </p:spPr>
      </p:pic>
      <p:sp>
        <p:nvSpPr>
          <p:cNvPr id="2" name="Slide Number Placeholder 1"/>
          <p:cNvSpPr>
            <a:spLocks noGrp="1"/>
          </p:cNvSpPr>
          <p:nvPr>
            <p:ph type="sldNum" sz="quarter" idx="12"/>
          </p:nvPr>
        </p:nvSpPr>
        <p:spPr/>
        <p:txBody>
          <a:bodyPr/>
          <a:lstStyle/>
          <a:p>
            <a:fld id="{4AAD5ECD-343E-48F9-81F3-C8321E8CABA4}" type="slidenum">
              <a:rPr lang="en-US" smtClean="0"/>
              <a:t>31</a:t>
            </a:fld>
            <a:endParaRPr lang="en-US" dirty="0"/>
          </a:p>
        </p:txBody>
      </p:sp>
      <p:pic>
        <p:nvPicPr>
          <p:cNvPr id="4" name="Picture 3"/>
          <p:cNvPicPr>
            <a:picLocks noChangeAspect="1"/>
          </p:cNvPicPr>
          <p:nvPr/>
        </p:nvPicPr>
        <p:blipFill>
          <a:blip r:embed="rId3"/>
          <a:stretch>
            <a:fillRect/>
          </a:stretch>
        </p:blipFill>
        <p:spPr>
          <a:xfrm>
            <a:off x="10724924" y="4111041"/>
            <a:ext cx="1079980" cy="1628152"/>
          </a:xfrm>
          <a:prstGeom prst="rect">
            <a:avLst/>
          </a:prstGeom>
        </p:spPr>
      </p:pic>
    </p:spTree>
    <p:extLst>
      <p:ext uri="{BB962C8B-B14F-4D97-AF65-F5344CB8AC3E}">
        <p14:creationId xmlns:p14="http://schemas.microsoft.com/office/powerpoint/2010/main" val="230190343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4AAD5ECD-343E-48F9-81F3-C8321E8CABA4}" type="slidenum">
              <a:rPr lang="en-US" smtClean="0"/>
              <a:t>32</a:t>
            </a:fld>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836" y="0"/>
            <a:ext cx="11970328" cy="6858000"/>
          </a:xfrm>
          <a:prstGeom prst="rect">
            <a:avLst/>
          </a:prstGeom>
        </p:spPr>
      </p:pic>
      <p:pic>
        <p:nvPicPr>
          <p:cNvPr id="5" name="Picture 4"/>
          <p:cNvPicPr>
            <a:picLocks noChangeAspect="1"/>
          </p:cNvPicPr>
          <p:nvPr/>
        </p:nvPicPr>
        <p:blipFill>
          <a:blip r:embed="rId3"/>
          <a:stretch>
            <a:fillRect/>
          </a:stretch>
        </p:blipFill>
        <p:spPr>
          <a:xfrm>
            <a:off x="10496324" y="5229848"/>
            <a:ext cx="1079980" cy="1628152"/>
          </a:xfrm>
          <a:prstGeom prst="rect">
            <a:avLst/>
          </a:prstGeom>
        </p:spPr>
      </p:pic>
    </p:spTree>
    <p:extLst>
      <p:ext uri="{BB962C8B-B14F-4D97-AF65-F5344CB8AC3E}">
        <p14:creationId xmlns:p14="http://schemas.microsoft.com/office/powerpoint/2010/main" val="308025099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AAD5ECD-343E-48F9-81F3-C8321E8CABA4}" type="slidenum">
              <a:rPr lang="en-US" smtClean="0"/>
              <a:t>33</a:t>
            </a:fld>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45635"/>
            <a:ext cx="12192000" cy="5104290"/>
          </a:xfrm>
          <a:prstGeom prst="rect">
            <a:avLst/>
          </a:prstGeom>
        </p:spPr>
      </p:pic>
      <p:pic>
        <p:nvPicPr>
          <p:cNvPr id="5" name="Picture 4"/>
          <p:cNvPicPr>
            <a:picLocks noChangeAspect="1"/>
          </p:cNvPicPr>
          <p:nvPr/>
        </p:nvPicPr>
        <p:blipFill>
          <a:blip r:embed="rId3"/>
          <a:stretch>
            <a:fillRect/>
          </a:stretch>
        </p:blipFill>
        <p:spPr>
          <a:xfrm>
            <a:off x="10944380" y="3983025"/>
            <a:ext cx="1079980" cy="1628152"/>
          </a:xfrm>
          <a:prstGeom prst="rect">
            <a:avLst/>
          </a:prstGeom>
        </p:spPr>
      </p:pic>
    </p:spTree>
    <p:extLst>
      <p:ext uri="{BB962C8B-B14F-4D97-AF65-F5344CB8AC3E}">
        <p14:creationId xmlns:p14="http://schemas.microsoft.com/office/powerpoint/2010/main" val="71810611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4AAD5ECD-343E-48F9-81F3-C8321E8CABA4}" type="slidenum">
              <a:rPr lang="en-US" smtClean="0"/>
              <a:t>34</a:t>
            </a:fld>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13232"/>
            <a:ext cx="12192000" cy="5081143"/>
          </a:xfrm>
          <a:prstGeom prst="rect">
            <a:avLst/>
          </a:prstGeom>
        </p:spPr>
      </p:pic>
      <p:pic>
        <p:nvPicPr>
          <p:cNvPr id="5" name="Picture 4"/>
          <p:cNvPicPr>
            <a:picLocks noChangeAspect="1"/>
          </p:cNvPicPr>
          <p:nvPr/>
        </p:nvPicPr>
        <p:blipFill>
          <a:blip r:embed="rId3"/>
          <a:stretch>
            <a:fillRect/>
          </a:stretch>
        </p:blipFill>
        <p:spPr>
          <a:xfrm>
            <a:off x="11026676" y="4166223"/>
            <a:ext cx="1079980" cy="1628152"/>
          </a:xfrm>
          <a:prstGeom prst="rect">
            <a:avLst/>
          </a:prstGeom>
        </p:spPr>
      </p:pic>
    </p:spTree>
    <p:extLst>
      <p:ext uri="{BB962C8B-B14F-4D97-AF65-F5344CB8AC3E}">
        <p14:creationId xmlns:p14="http://schemas.microsoft.com/office/powerpoint/2010/main" val="301759070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AAD5ECD-343E-48F9-81F3-C8321E8CABA4}" type="slidenum">
              <a:rPr lang="en-US" smtClean="0"/>
              <a:t>35</a:t>
            </a:fld>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13232"/>
            <a:ext cx="12192000" cy="5081143"/>
          </a:xfrm>
          <a:prstGeom prst="rect">
            <a:avLst/>
          </a:prstGeom>
        </p:spPr>
      </p:pic>
      <p:pic>
        <p:nvPicPr>
          <p:cNvPr id="4" name="Picture 3"/>
          <p:cNvPicPr>
            <a:picLocks noChangeAspect="1"/>
          </p:cNvPicPr>
          <p:nvPr/>
        </p:nvPicPr>
        <p:blipFill>
          <a:blip r:embed="rId3"/>
          <a:stretch>
            <a:fillRect/>
          </a:stretch>
        </p:blipFill>
        <p:spPr>
          <a:xfrm>
            <a:off x="11112020" y="4357929"/>
            <a:ext cx="1079980" cy="1628152"/>
          </a:xfrm>
          <a:prstGeom prst="rect">
            <a:avLst/>
          </a:prstGeom>
        </p:spPr>
      </p:pic>
    </p:spTree>
    <p:extLst>
      <p:ext uri="{BB962C8B-B14F-4D97-AF65-F5344CB8AC3E}">
        <p14:creationId xmlns:p14="http://schemas.microsoft.com/office/powerpoint/2010/main" val="289673311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4AAD5ECD-343E-48F9-81F3-C8321E8CABA4}" type="slidenum">
              <a:rPr lang="en-US" smtClean="0"/>
              <a:t>36</a:t>
            </a:fld>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77240"/>
            <a:ext cx="12192000" cy="5017135"/>
          </a:xfrm>
          <a:prstGeom prst="rect">
            <a:avLst/>
          </a:prstGeom>
        </p:spPr>
      </p:pic>
      <p:pic>
        <p:nvPicPr>
          <p:cNvPr id="5" name="Picture 4"/>
          <p:cNvPicPr>
            <a:picLocks noChangeAspect="1"/>
          </p:cNvPicPr>
          <p:nvPr/>
        </p:nvPicPr>
        <p:blipFill>
          <a:blip r:embed="rId3"/>
          <a:stretch>
            <a:fillRect/>
          </a:stretch>
        </p:blipFill>
        <p:spPr>
          <a:xfrm>
            <a:off x="11112020" y="4385361"/>
            <a:ext cx="1079980" cy="1628152"/>
          </a:xfrm>
          <a:prstGeom prst="rect">
            <a:avLst/>
          </a:prstGeom>
        </p:spPr>
      </p:pic>
    </p:spTree>
    <p:extLst>
      <p:ext uri="{BB962C8B-B14F-4D97-AF65-F5344CB8AC3E}">
        <p14:creationId xmlns:p14="http://schemas.microsoft.com/office/powerpoint/2010/main" val="43182311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4AAD5ECD-343E-48F9-81F3-C8321E8CABA4}" type="slidenum">
              <a:rPr lang="en-US" smtClean="0"/>
              <a:t>37</a:t>
            </a:fld>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31520"/>
            <a:ext cx="12192000" cy="5062855"/>
          </a:xfrm>
          <a:prstGeom prst="rect">
            <a:avLst/>
          </a:prstGeom>
        </p:spPr>
      </p:pic>
      <p:pic>
        <p:nvPicPr>
          <p:cNvPr id="5" name="Picture 4"/>
          <p:cNvPicPr>
            <a:picLocks noChangeAspect="1"/>
          </p:cNvPicPr>
          <p:nvPr/>
        </p:nvPicPr>
        <p:blipFill>
          <a:blip r:embed="rId3"/>
          <a:stretch>
            <a:fillRect/>
          </a:stretch>
        </p:blipFill>
        <p:spPr>
          <a:xfrm>
            <a:off x="10980956" y="4385361"/>
            <a:ext cx="1079980" cy="1628152"/>
          </a:xfrm>
          <a:prstGeom prst="rect">
            <a:avLst/>
          </a:prstGeom>
        </p:spPr>
      </p:pic>
    </p:spTree>
    <p:extLst>
      <p:ext uri="{BB962C8B-B14F-4D97-AF65-F5344CB8AC3E}">
        <p14:creationId xmlns:p14="http://schemas.microsoft.com/office/powerpoint/2010/main" val="113548470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4AAD5ECD-343E-48F9-81F3-C8321E8CABA4}" type="slidenum">
              <a:rPr lang="en-US" smtClean="0"/>
              <a:t>38</a:t>
            </a:fld>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45635"/>
            <a:ext cx="12192000" cy="5148740"/>
          </a:xfrm>
          <a:prstGeom prst="rect">
            <a:avLst/>
          </a:prstGeom>
        </p:spPr>
      </p:pic>
      <p:pic>
        <p:nvPicPr>
          <p:cNvPr id="5" name="Picture 4"/>
          <p:cNvPicPr>
            <a:picLocks noChangeAspect="1"/>
          </p:cNvPicPr>
          <p:nvPr/>
        </p:nvPicPr>
        <p:blipFill>
          <a:blip r:embed="rId3"/>
          <a:stretch>
            <a:fillRect/>
          </a:stretch>
        </p:blipFill>
        <p:spPr>
          <a:xfrm>
            <a:off x="10953524" y="4028745"/>
            <a:ext cx="1079980" cy="1628152"/>
          </a:xfrm>
          <a:prstGeom prst="rect">
            <a:avLst/>
          </a:prstGeom>
        </p:spPr>
      </p:pic>
    </p:spTree>
    <p:extLst>
      <p:ext uri="{BB962C8B-B14F-4D97-AF65-F5344CB8AC3E}">
        <p14:creationId xmlns:p14="http://schemas.microsoft.com/office/powerpoint/2010/main" val="215299870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4AAD5ECD-343E-48F9-81F3-C8321E8CABA4}" type="slidenum">
              <a:rPr lang="en-US" smtClean="0"/>
              <a:t>39</a:t>
            </a:fld>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31520"/>
            <a:ext cx="12192000" cy="5062855"/>
          </a:xfrm>
          <a:prstGeom prst="rect">
            <a:avLst/>
          </a:prstGeom>
        </p:spPr>
      </p:pic>
      <p:pic>
        <p:nvPicPr>
          <p:cNvPr id="5" name="Picture 4"/>
          <p:cNvPicPr>
            <a:picLocks noChangeAspect="1"/>
          </p:cNvPicPr>
          <p:nvPr/>
        </p:nvPicPr>
        <p:blipFill>
          <a:blip r:embed="rId3"/>
          <a:stretch>
            <a:fillRect/>
          </a:stretch>
        </p:blipFill>
        <p:spPr>
          <a:xfrm>
            <a:off x="11112020" y="4166223"/>
            <a:ext cx="1079980" cy="1628152"/>
          </a:xfrm>
          <a:prstGeom prst="rect">
            <a:avLst/>
          </a:prstGeom>
        </p:spPr>
      </p:pic>
    </p:spTree>
    <p:extLst>
      <p:ext uri="{BB962C8B-B14F-4D97-AF65-F5344CB8AC3E}">
        <p14:creationId xmlns:p14="http://schemas.microsoft.com/office/powerpoint/2010/main" val="298968534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Yanfeng Visteon Project Team</a:t>
            </a:r>
            <a:endParaRPr lang="en-US" dirty="0"/>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2479961982"/>
              </p:ext>
            </p:extLst>
          </p:nvPr>
        </p:nvGraphicFramePr>
        <p:xfrm>
          <a:off x="355600" y="1325563"/>
          <a:ext cx="10515600" cy="2966720"/>
        </p:xfrm>
        <a:graphic>
          <a:graphicData uri="http://schemas.openxmlformats.org/drawingml/2006/table">
            <a:tbl>
              <a:tblPr firstRow="1" bandRow="1">
                <a:tableStyleId>{21E4AEA4-8DFA-4A89-87EB-49C32662AFE0}</a:tableStyleId>
              </a:tblPr>
              <a:tblGrid>
                <a:gridCol w="3505200">
                  <a:extLst>
                    <a:ext uri="{9D8B030D-6E8A-4147-A177-3AD203B41FA5}">
                      <a16:colId xmlns:a16="http://schemas.microsoft.com/office/drawing/2014/main" val="20000"/>
                    </a:ext>
                  </a:extLst>
                </a:gridCol>
                <a:gridCol w="3505200">
                  <a:extLst>
                    <a:ext uri="{9D8B030D-6E8A-4147-A177-3AD203B41FA5}">
                      <a16:colId xmlns:a16="http://schemas.microsoft.com/office/drawing/2014/main" val="20001"/>
                    </a:ext>
                  </a:extLst>
                </a:gridCol>
                <a:gridCol w="3505200">
                  <a:extLst>
                    <a:ext uri="{9D8B030D-6E8A-4147-A177-3AD203B41FA5}">
                      <a16:colId xmlns:a16="http://schemas.microsoft.com/office/drawing/2014/main" val="20002"/>
                    </a:ext>
                  </a:extLst>
                </a:gridCol>
              </a:tblGrid>
              <a:tr h="370840">
                <a:tc>
                  <a:txBody>
                    <a:bodyPr/>
                    <a:lstStyle/>
                    <a:p>
                      <a:r>
                        <a:rPr lang="en-US" dirty="0" smtClean="0"/>
                        <a:t>Site </a:t>
                      </a:r>
                      <a:r>
                        <a:rPr lang="en-US" altLang="zh-CN" dirty="0" smtClean="0"/>
                        <a:t>/ </a:t>
                      </a:r>
                      <a:r>
                        <a:rPr lang="zh-CN" altLang="en-US" dirty="0" smtClean="0"/>
                        <a:t>站点</a:t>
                      </a:r>
                      <a:endParaRPr lang="en-US" dirty="0"/>
                    </a:p>
                  </a:txBody>
                  <a:tcPr/>
                </a:tc>
                <a:tc>
                  <a:txBody>
                    <a:bodyPr/>
                    <a:lstStyle/>
                    <a:p>
                      <a:r>
                        <a:rPr lang="en-US" dirty="0" smtClean="0"/>
                        <a:t>Name </a:t>
                      </a:r>
                      <a:r>
                        <a:rPr lang="en-US" altLang="zh-CN" dirty="0" smtClean="0"/>
                        <a:t>/ </a:t>
                      </a:r>
                      <a:r>
                        <a:rPr lang="zh-CN" altLang="en-US" dirty="0" smtClean="0"/>
                        <a:t>名称</a:t>
                      </a:r>
                      <a:endParaRPr lang="en-US" dirty="0"/>
                    </a:p>
                  </a:txBody>
                  <a:tcPr/>
                </a:tc>
                <a:tc>
                  <a:txBody>
                    <a:bodyPr/>
                    <a:lstStyle/>
                    <a:p>
                      <a:r>
                        <a:rPr lang="en-US" dirty="0" smtClean="0"/>
                        <a:t>Project </a:t>
                      </a:r>
                      <a:r>
                        <a:rPr lang="en-US" altLang="zh-CN" dirty="0" smtClean="0"/>
                        <a:t>role / </a:t>
                      </a:r>
                      <a:r>
                        <a:rPr lang="zh-CN" altLang="en-US" dirty="0" smtClean="0"/>
                        <a:t>项目角色</a:t>
                      </a:r>
                      <a:endParaRPr lang="en-US" dirty="0"/>
                    </a:p>
                  </a:txBody>
                  <a:tcPr/>
                </a:tc>
                <a:extLst>
                  <a:ext uri="{0D108BD9-81ED-4DB2-BD59-A6C34878D82A}">
                    <a16:rowId xmlns:a16="http://schemas.microsoft.com/office/drawing/2014/main" val="10000"/>
                  </a:ext>
                </a:extLst>
              </a:tr>
              <a:tr h="370840">
                <a:tc rowSpan="6">
                  <a:txBody>
                    <a:bodyPr/>
                    <a:lstStyle/>
                    <a:p>
                      <a:r>
                        <a:rPr lang="en-US" dirty="0" smtClean="0"/>
                        <a:t>Songjiang</a:t>
                      </a:r>
                      <a:endParaRPr lang="en-US" dirty="0"/>
                    </a:p>
                  </a:txBody>
                  <a:tcPr/>
                </a:tc>
                <a:tc>
                  <a:txBody>
                    <a:bodyPr/>
                    <a:lstStyle/>
                    <a:p>
                      <a:pPr algn="ctr" fontAlgn="ctr"/>
                      <a:r>
                        <a:rPr lang="en-US" sz="1400" u="none" strike="noStrike" dirty="0">
                          <a:effectLst/>
                        </a:rPr>
                        <a:t>Li Zhuo</a:t>
                      </a:r>
                      <a:endParaRPr lang="en-US" sz="1400" b="0" i="0" u="none" strike="noStrike" dirty="0">
                        <a:solidFill>
                          <a:srgbClr val="000000"/>
                        </a:solidFill>
                        <a:effectLst/>
                        <a:latin typeface="华文楷体"/>
                      </a:endParaRPr>
                    </a:p>
                  </a:txBody>
                  <a:tcPr marL="0" marR="0" marT="0" marB="0" anchor="ctr"/>
                </a:tc>
                <a:tc>
                  <a:txBody>
                    <a:bodyPr/>
                    <a:lstStyle/>
                    <a:p>
                      <a:pPr algn="ctr" fontAlgn="ctr"/>
                      <a:r>
                        <a:rPr lang="en-US" sz="1400" u="none" strike="noStrike" dirty="0">
                          <a:effectLst/>
                        </a:rPr>
                        <a:t>Project Lead</a:t>
                      </a:r>
                      <a:endParaRPr lang="en-US" sz="1400" b="0" i="0" u="none" strike="noStrike" dirty="0">
                        <a:solidFill>
                          <a:srgbClr val="000000"/>
                        </a:solidFill>
                        <a:effectLst/>
                        <a:latin typeface="华文楷体"/>
                      </a:endParaRPr>
                    </a:p>
                  </a:txBody>
                  <a:tcPr marL="0" marR="0" marT="0" marB="0" anchor="ctr"/>
                </a:tc>
                <a:extLst>
                  <a:ext uri="{0D108BD9-81ED-4DB2-BD59-A6C34878D82A}">
                    <a16:rowId xmlns:a16="http://schemas.microsoft.com/office/drawing/2014/main" val="10001"/>
                  </a:ext>
                </a:extLst>
              </a:tr>
              <a:tr h="370840">
                <a:tc vMerge="1">
                  <a:txBody>
                    <a:bodyPr/>
                    <a:lstStyle/>
                    <a:p>
                      <a:endParaRPr lang="en-US" dirty="0"/>
                    </a:p>
                  </a:txBody>
                  <a:tcPr/>
                </a:tc>
                <a:tc>
                  <a:txBody>
                    <a:bodyPr/>
                    <a:lstStyle/>
                    <a:p>
                      <a:pPr algn="ctr" fontAlgn="ctr"/>
                      <a:r>
                        <a:rPr lang="en-US" sz="1400" u="none" strike="noStrike" dirty="0">
                          <a:effectLst/>
                        </a:rPr>
                        <a:t>Wang Jianjun</a:t>
                      </a:r>
                      <a:endParaRPr lang="en-US" sz="1400" b="0" i="0" u="none" strike="noStrike" dirty="0">
                        <a:solidFill>
                          <a:srgbClr val="000000"/>
                        </a:solidFill>
                        <a:effectLst/>
                        <a:latin typeface="华文楷体"/>
                      </a:endParaRPr>
                    </a:p>
                  </a:txBody>
                  <a:tcPr marL="0" marR="0" marT="0" marB="0" anchor="ctr"/>
                </a:tc>
                <a:tc>
                  <a:txBody>
                    <a:bodyPr/>
                    <a:lstStyle/>
                    <a:p>
                      <a:pPr algn="ctr" fontAlgn="ctr"/>
                      <a:r>
                        <a:rPr lang="en-US" sz="1400" u="none" strike="noStrike" dirty="0">
                          <a:effectLst/>
                        </a:rPr>
                        <a:t>Key User</a:t>
                      </a:r>
                      <a:endParaRPr lang="en-US" sz="1400" b="0" i="0" u="none" strike="noStrike" dirty="0">
                        <a:solidFill>
                          <a:srgbClr val="000000"/>
                        </a:solidFill>
                        <a:effectLst/>
                        <a:latin typeface="华文楷体"/>
                      </a:endParaRPr>
                    </a:p>
                  </a:txBody>
                  <a:tcPr marL="0" marR="0" marT="0" marB="0" anchor="ctr"/>
                </a:tc>
                <a:extLst>
                  <a:ext uri="{0D108BD9-81ED-4DB2-BD59-A6C34878D82A}">
                    <a16:rowId xmlns:a16="http://schemas.microsoft.com/office/drawing/2014/main" val="10002"/>
                  </a:ext>
                </a:extLst>
              </a:tr>
              <a:tr h="370840">
                <a:tc vMerge="1">
                  <a:txBody>
                    <a:bodyPr/>
                    <a:lstStyle/>
                    <a:p>
                      <a:endParaRPr lang="en-US" dirty="0"/>
                    </a:p>
                  </a:txBody>
                  <a:tcPr/>
                </a:tc>
                <a:tc>
                  <a:txBody>
                    <a:bodyPr/>
                    <a:lstStyle/>
                    <a:p>
                      <a:pPr algn="ctr" fontAlgn="ctr"/>
                      <a:r>
                        <a:rPr lang="en-US" sz="1400" u="none" strike="noStrike" dirty="0">
                          <a:effectLst/>
                        </a:rPr>
                        <a:t>Zhang Yuanhua</a:t>
                      </a:r>
                      <a:endParaRPr lang="en-US" sz="1400" b="0" i="0" u="none" strike="noStrike" dirty="0">
                        <a:solidFill>
                          <a:srgbClr val="000000"/>
                        </a:solidFill>
                        <a:effectLst/>
                        <a:latin typeface="华文楷体"/>
                      </a:endParaRPr>
                    </a:p>
                  </a:txBody>
                  <a:tcPr marL="0" marR="0" marT="0" marB="0" anchor="ctr"/>
                </a:tc>
                <a:tc>
                  <a:txBody>
                    <a:bodyPr/>
                    <a:lstStyle/>
                    <a:p>
                      <a:pPr algn="ctr" fontAlgn="ctr"/>
                      <a:r>
                        <a:rPr lang="en-US" sz="1400" u="none" strike="noStrike" dirty="0">
                          <a:effectLst/>
                        </a:rPr>
                        <a:t>Key User</a:t>
                      </a:r>
                      <a:endParaRPr lang="en-US" sz="1400" b="0" i="0" u="none" strike="noStrike" dirty="0">
                        <a:solidFill>
                          <a:srgbClr val="000000"/>
                        </a:solidFill>
                        <a:effectLst/>
                        <a:latin typeface="华文楷体"/>
                      </a:endParaRPr>
                    </a:p>
                  </a:txBody>
                  <a:tcPr marL="0" marR="0" marT="0" marB="0" anchor="ctr"/>
                </a:tc>
                <a:extLst>
                  <a:ext uri="{0D108BD9-81ED-4DB2-BD59-A6C34878D82A}">
                    <a16:rowId xmlns:a16="http://schemas.microsoft.com/office/drawing/2014/main" val="10003"/>
                  </a:ext>
                </a:extLst>
              </a:tr>
              <a:tr h="370840">
                <a:tc vMerge="1">
                  <a:txBody>
                    <a:bodyPr/>
                    <a:lstStyle/>
                    <a:p>
                      <a:endParaRPr lang="en-US" dirty="0"/>
                    </a:p>
                  </a:txBody>
                  <a:tcPr/>
                </a:tc>
                <a:tc>
                  <a:txBody>
                    <a:bodyPr/>
                    <a:lstStyle/>
                    <a:p>
                      <a:pPr algn="ctr" fontAlgn="ctr"/>
                      <a:r>
                        <a:rPr lang="en-US" sz="1400" u="none" strike="noStrike" dirty="0">
                          <a:effectLst/>
                        </a:rPr>
                        <a:t>Wang Zheyu</a:t>
                      </a:r>
                      <a:endParaRPr lang="en-US" sz="1400" b="0" i="0" u="none" strike="noStrike" dirty="0">
                        <a:solidFill>
                          <a:srgbClr val="000000"/>
                        </a:solidFill>
                        <a:effectLst/>
                        <a:latin typeface="华文楷体"/>
                      </a:endParaRPr>
                    </a:p>
                  </a:txBody>
                  <a:tcPr marL="0" marR="0" marT="0" marB="0" anchor="ctr"/>
                </a:tc>
                <a:tc>
                  <a:txBody>
                    <a:bodyPr/>
                    <a:lstStyle/>
                    <a:p>
                      <a:pPr algn="ctr" fontAlgn="ctr"/>
                      <a:r>
                        <a:rPr lang="en-US" sz="1400" u="none" strike="noStrike" dirty="0">
                          <a:effectLst/>
                        </a:rPr>
                        <a:t>Key User</a:t>
                      </a:r>
                      <a:endParaRPr lang="en-US" sz="1400" b="0" i="0" u="none" strike="noStrike" dirty="0">
                        <a:solidFill>
                          <a:srgbClr val="000000"/>
                        </a:solidFill>
                        <a:effectLst/>
                        <a:latin typeface="华文楷体"/>
                      </a:endParaRPr>
                    </a:p>
                  </a:txBody>
                  <a:tcPr marL="0" marR="0" marT="0" marB="0" anchor="ctr"/>
                </a:tc>
                <a:extLst>
                  <a:ext uri="{0D108BD9-81ED-4DB2-BD59-A6C34878D82A}">
                    <a16:rowId xmlns:a16="http://schemas.microsoft.com/office/drawing/2014/main" val="10004"/>
                  </a:ext>
                </a:extLst>
              </a:tr>
              <a:tr h="370840">
                <a:tc vMerge="1">
                  <a:txBody>
                    <a:bodyPr/>
                    <a:lstStyle/>
                    <a:p>
                      <a:endParaRPr lang="en-US" dirty="0"/>
                    </a:p>
                  </a:txBody>
                  <a:tcPr/>
                </a:tc>
                <a:tc>
                  <a:txBody>
                    <a:bodyPr/>
                    <a:lstStyle/>
                    <a:p>
                      <a:pPr algn="ctr" fontAlgn="ctr"/>
                      <a:r>
                        <a:rPr lang="en-US" sz="1400" u="none" strike="noStrike" dirty="0">
                          <a:effectLst/>
                        </a:rPr>
                        <a:t>Zheng Jian</a:t>
                      </a:r>
                      <a:endParaRPr lang="en-US" sz="1400" b="0" i="0" u="none" strike="noStrike" dirty="0">
                        <a:solidFill>
                          <a:srgbClr val="000000"/>
                        </a:solidFill>
                        <a:effectLst/>
                        <a:latin typeface="华文楷体"/>
                      </a:endParaRPr>
                    </a:p>
                  </a:txBody>
                  <a:tcPr marL="0" marR="0" marT="0" marB="0" anchor="ctr"/>
                </a:tc>
                <a:tc>
                  <a:txBody>
                    <a:bodyPr/>
                    <a:lstStyle/>
                    <a:p>
                      <a:pPr algn="ctr" fontAlgn="ctr"/>
                      <a:r>
                        <a:rPr lang="en-US" sz="1400" u="none" strike="noStrike" dirty="0">
                          <a:effectLst/>
                        </a:rPr>
                        <a:t>Key User</a:t>
                      </a:r>
                      <a:endParaRPr lang="en-US" sz="1400" b="0" i="0" u="none" strike="noStrike" dirty="0">
                        <a:solidFill>
                          <a:srgbClr val="000000"/>
                        </a:solidFill>
                        <a:effectLst/>
                        <a:latin typeface="华文楷体"/>
                      </a:endParaRPr>
                    </a:p>
                  </a:txBody>
                  <a:tcPr marL="0" marR="0" marT="0" marB="0" anchor="ctr"/>
                </a:tc>
                <a:extLst>
                  <a:ext uri="{0D108BD9-81ED-4DB2-BD59-A6C34878D82A}">
                    <a16:rowId xmlns:a16="http://schemas.microsoft.com/office/drawing/2014/main" val="10005"/>
                  </a:ext>
                </a:extLst>
              </a:tr>
              <a:tr h="370840">
                <a:tc vMerge="1">
                  <a:txBody>
                    <a:bodyPr/>
                    <a:lstStyle/>
                    <a:p>
                      <a:endParaRPr lang="en-US" dirty="0"/>
                    </a:p>
                  </a:txBody>
                  <a:tcPr/>
                </a:tc>
                <a:tc>
                  <a:txBody>
                    <a:bodyPr/>
                    <a:lstStyle/>
                    <a:p>
                      <a:pPr algn="ctr" fontAlgn="ctr"/>
                      <a:r>
                        <a:rPr lang="en-US" sz="1400" u="none" strike="noStrike" dirty="0">
                          <a:effectLst/>
                        </a:rPr>
                        <a:t>Hong Xiaodong</a:t>
                      </a:r>
                      <a:endParaRPr lang="en-US" sz="1400" b="0" i="0" u="none" strike="noStrike" dirty="0">
                        <a:solidFill>
                          <a:srgbClr val="000000"/>
                        </a:solidFill>
                        <a:effectLst/>
                        <a:latin typeface="华文楷体"/>
                      </a:endParaRPr>
                    </a:p>
                  </a:txBody>
                  <a:tcPr marL="0" marR="0" marT="0" marB="0" anchor="ctr"/>
                </a:tc>
                <a:tc>
                  <a:txBody>
                    <a:bodyPr/>
                    <a:lstStyle/>
                    <a:p>
                      <a:pPr algn="ctr" fontAlgn="ctr"/>
                      <a:r>
                        <a:rPr lang="en-US" sz="1400" u="none" strike="noStrike" dirty="0">
                          <a:effectLst/>
                        </a:rPr>
                        <a:t>Key User</a:t>
                      </a:r>
                      <a:endParaRPr lang="en-US" sz="1400" b="0" i="0" u="none" strike="noStrike" dirty="0">
                        <a:solidFill>
                          <a:srgbClr val="000000"/>
                        </a:solidFill>
                        <a:effectLst/>
                        <a:latin typeface="华文楷体"/>
                      </a:endParaRPr>
                    </a:p>
                  </a:txBody>
                  <a:tcPr marL="0" marR="0" marT="0" marB="0" anchor="ctr"/>
                </a:tc>
                <a:extLst>
                  <a:ext uri="{0D108BD9-81ED-4DB2-BD59-A6C34878D82A}">
                    <a16:rowId xmlns:a16="http://schemas.microsoft.com/office/drawing/2014/main" val="10006"/>
                  </a:ext>
                </a:extLst>
              </a:tr>
              <a:tr h="370840">
                <a:tc>
                  <a:txBody>
                    <a:bodyPr/>
                    <a:lstStyle/>
                    <a:p>
                      <a:r>
                        <a:rPr lang="en-US" dirty="0" smtClean="0"/>
                        <a:t>YFVIC</a:t>
                      </a:r>
                      <a:endParaRPr lang="en-US" dirty="0"/>
                    </a:p>
                  </a:txBody>
                  <a:tcPr/>
                </a:tc>
                <a:tc>
                  <a:txBody>
                    <a:bodyPr/>
                    <a:lstStyle/>
                    <a:p>
                      <a:pPr algn="ctr" fontAlgn="ctr"/>
                      <a:r>
                        <a:rPr lang="en-US" sz="1400" u="none" strike="noStrike" dirty="0">
                          <a:effectLst/>
                        </a:rPr>
                        <a:t>Wu Leilei</a:t>
                      </a:r>
                      <a:endParaRPr lang="en-US" sz="1400" b="0" i="0" u="none" strike="noStrike" dirty="0">
                        <a:solidFill>
                          <a:srgbClr val="000000"/>
                        </a:solidFill>
                        <a:effectLst/>
                        <a:latin typeface="华文楷体"/>
                      </a:endParaRPr>
                    </a:p>
                  </a:txBody>
                  <a:tcPr marL="0" marR="0" marT="0" marB="0" anchor="ctr"/>
                </a:tc>
                <a:tc>
                  <a:txBody>
                    <a:bodyPr/>
                    <a:lstStyle/>
                    <a:p>
                      <a:pPr algn="ctr" fontAlgn="ctr"/>
                      <a:r>
                        <a:rPr lang="en-US" sz="1400" u="none" strike="noStrike" dirty="0">
                          <a:effectLst/>
                        </a:rPr>
                        <a:t>Project CO-Lead</a:t>
                      </a:r>
                      <a:endParaRPr lang="en-US" sz="1400" b="0" i="0" u="none" strike="noStrike" dirty="0">
                        <a:solidFill>
                          <a:srgbClr val="000000"/>
                        </a:solidFill>
                        <a:effectLst/>
                        <a:latin typeface="华文楷体"/>
                      </a:endParaRPr>
                    </a:p>
                  </a:txBody>
                  <a:tcPr marL="0" marR="0" marT="0" marB="0" anchor="ctr"/>
                </a:tc>
                <a:extLst>
                  <a:ext uri="{0D108BD9-81ED-4DB2-BD59-A6C34878D82A}">
                    <a16:rowId xmlns:a16="http://schemas.microsoft.com/office/drawing/2014/main" val="10007"/>
                  </a:ext>
                </a:extLst>
              </a:tr>
            </a:tbl>
          </a:graphicData>
        </a:graphic>
      </p:graphicFrame>
      <p:sp>
        <p:nvSpPr>
          <p:cNvPr id="3" name="Slide Number Placeholder 2"/>
          <p:cNvSpPr>
            <a:spLocks noGrp="1"/>
          </p:cNvSpPr>
          <p:nvPr>
            <p:ph type="sldNum" sz="quarter" idx="12"/>
          </p:nvPr>
        </p:nvSpPr>
        <p:spPr/>
        <p:txBody>
          <a:bodyPr/>
          <a:lstStyle/>
          <a:p>
            <a:fld id="{4AAD5ECD-343E-48F9-81F3-C8321E8CABA4}" type="slidenum">
              <a:rPr lang="en-US" smtClean="0"/>
              <a:t>4</a:t>
            </a:fld>
            <a:endParaRPr lang="en-US" dirty="0"/>
          </a:p>
        </p:txBody>
      </p:sp>
    </p:spTree>
    <p:extLst>
      <p:ext uri="{BB962C8B-B14F-4D97-AF65-F5344CB8AC3E}">
        <p14:creationId xmlns:p14="http://schemas.microsoft.com/office/powerpoint/2010/main" val="143240003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94474" y="1314450"/>
            <a:ext cx="3148336" cy="2315718"/>
          </a:xfrm>
          <a:prstGeom prst="rect">
            <a:avLst/>
          </a:prstGeom>
        </p:spPr>
      </p:pic>
      <p:sp>
        <p:nvSpPr>
          <p:cNvPr id="4" name="Title 3"/>
          <p:cNvSpPr>
            <a:spLocks noGrp="1"/>
          </p:cNvSpPr>
          <p:nvPr>
            <p:ph type="title"/>
          </p:nvPr>
        </p:nvSpPr>
        <p:spPr/>
        <p:txBody>
          <a:bodyPr>
            <a:normAutofit/>
          </a:bodyPr>
          <a:lstStyle/>
          <a:p>
            <a:r>
              <a:rPr lang="en-IN" sz="4800" dirty="0" smtClean="0"/>
              <a:t>Project </a:t>
            </a:r>
            <a:r>
              <a:rPr lang="en-US" sz="4800" dirty="0" smtClean="0"/>
              <a:t>Implementation &amp; Release</a:t>
            </a:r>
            <a:endParaRPr lang="en-IN" sz="4800" dirty="0"/>
          </a:p>
        </p:txBody>
      </p:sp>
      <p:sp>
        <p:nvSpPr>
          <p:cNvPr id="5" name="Text Placeholder 4"/>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249022035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5600" y="83438"/>
            <a:ext cx="10515600" cy="1325563"/>
          </a:xfrm>
        </p:spPr>
        <p:txBody>
          <a:bodyPr>
            <a:normAutofit fontScale="90000"/>
          </a:bodyPr>
          <a:lstStyle/>
          <a:p>
            <a:r>
              <a:rPr lang="en-US" dirty="0"/>
              <a:t>Yanfeng Supplier APQP Portal - Current Status of the Project</a:t>
            </a:r>
            <a:br>
              <a:rPr lang="en-US" dirty="0"/>
            </a:br>
            <a:r>
              <a:rPr lang="zh-CN" altLang="en-US" dirty="0"/>
              <a:t>延锋供应商</a:t>
            </a:r>
            <a:r>
              <a:rPr lang="en-US" altLang="zh-CN" dirty="0"/>
              <a:t>APQP</a:t>
            </a:r>
            <a:r>
              <a:rPr lang="zh-CN" altLang="en-US" dirty="0"/>
              <a:t>入口</a:t>
            </a:r>
            <a:r>
              <a:rPr lang="en-US" altLang="zh-CN" dirty="0"/>
              <a:t>-</a:t>
            </a:r>
            <a:r>
              <a:rPr lang="zh-CN" altLang="en-US" dirty="0"/>
              <a:t>当前项目状态</a:t>
            </a:r>
            <a:r>
              <a:rPr lang="en-US" dirty="0"/>
              <a:t/>
            </a:r>
            <a:br>
              <a:rPr lang="en-US" dirty="0"/>
            </a:br>
            <a:endParaRPr lang="en-US" dirty="0"/>
          </a:p>
        </p:txBody>
      </p:sp>
      <p:pic>
        <p:nvPicPr>
          <p:cNvPr id="4" name="Picture 3"/>
          <p:cNvPicPr>
            <a:picLocks noChangeAspect="1"/>
          </p:cNvPicPr>
          <p:nvPr/>
        </p:nvPicPr>
        <p:blipFill>
          <a:blip r:embed="rId2"/>
          <a:stretch>
            <a:fillRect/>
          </a:stretch>
        </p:blipFill>
        <p:spPr>
          <a:xfrm>
            <a:off x="412427" y="1301595"/>
            <a:ext cx="11365367" cy="2699558"/>
          </a:xfrm>
          <a:prstGeom prst="rect">
            <a:avLst/>
          </a:prstGeom>
        </p:spPr>
      </p:pic>
      <p:sp>
        <p:nvSpPr>
          <p:cNvPr id="3" name="Slide Number Placeholder 2"/>
          <p:cNvSpPr>
            <a:spLocks noGrp="1"/>
          </p:cNvSpPr>
          <p:nvPr>
            <p:ph type="sldNum" sz="quarter" idx="12"/>
          </p:nvPr>
        </p:nvSpPr>
        <p:spPr/>
        <p:txBody>
          <a:bodyPr/>
          <a:lstStyle/>
          <a:p>
            <a:fld id="{4AAD5ECD-343E-48F9-81F3-C8321E8CABA4}" type="slidenum">
              <a:rPr lang="en-US" smtClean="0"/>
              <a:t>41</a:t>
            </a:fld>
            <a:endParaRPr lang="en-US" dirty="0"/>
          </a:p>
        </p:txBody>
      </p:sp>
      <p:sp>
        <p:nvSpPr>
          <p:cNvPr id="8" name="Rectangular Callout 7"/>
          <p:cNvSpPr/>
          <p:nvPr/>
        </p:nvSpPr>
        <p:spPr>
          <a:xfrm>
            <a:off x="7010400" y="4522840"/>
            <a:ext cx="4767394" cy="1921503"/>
          </a:xfrm>
          <a:prstGeom prst="wedgeRectCallout">
            <a:avLst>
              <a:gd name="adj1" fmla="val -10786"/>
              <a:gd name="adj2" fmla="val -8932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Update this slide for  --- Don’t put actual months but say Month 1 , 2 ,3 , 4 </a:t>
            </a:r>
          </a:p>
          <a:p>
            <a:pPr algn="ctr"/>
            <a:r>
              <a:rPr lang="en-US" dirty="0" smtClean="0"/>
              <a:t>Basically from the time they sign off on the Requirements we need 4 months to do the Pilot and then 1 month to do integration etc. </a:t>
            </a:r>
            <a:endParaRPr lang="en-US" dirty="0"/>
          </a:p>
        </p:txBody>
      </p:sp>
      <p:sp>
        <p:nvSpPr>
          <p:cNvPr id="5" name="矩形 4"/>
          <p:cNvSpPr/>
          <p:nvPr/>
        </p:nvSpPr>
        <p:spPr>
          <a:xfrm>
            <a:off x="9104811" y="645635"/>
            <a:ext cx="1985555" cy="65596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smtClean="0"/>
              <a:t>Sabu</a:t>
            </a:r>
            <a:endParaRPr lang="zh-CN" altLang="en-US" dirty="0"/>
          </a:p>
        </p:txBody>
      </p:sp>
    </p:spTree>
    <p:extLst>
      <p:ext uri="{BB962C8B-B14F-4D97-AF65-F5344CB8AC3E}">
        <p14:creationId xmlns:p14="http://schemas.microsoft.com/office/powerpoint/2010/main" val="139190568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 Milestones </a:t>
            </a:r>
            <a:r>
              <a:rPr lang="en-US" altLang="zh-CN" dirty="0" smtClean="0"/>
              <a:t>/ </a:t>
            </a:r>
            <a:r>
              <a:rPr lang="zh-CN" altLang="en-US" dirty="0" smtClean="0"/>
              <a:t>关键里程碑</a:t>
            </a:r>
            <a:r>
              <a:rPr lang="en-US" dirty="0" smtClean="0"/>
              <a:t> </a:t>
            </a:r>
            <a:endParaRPr lang="en-US" dirty="0"/>
          </a:p>
        </p:txBody>
      </p:sp>
      <p:pic>
        <p:nvPicPr>
          <p:cNvPr id="8" name="Picture 7"/>
          <p:cNvPicPr>
            <a:picLocks noChangeAspect="1"/>
          </p:cNvPicPr>
          <p:nvPr/>
        </p:nvPicPr>
        <p:blipFill>
          <a:blip r:embed="rId2"/>
          <a:stretch>
            <a:fillRect/>
          </a:stretch>
        </p:blipFill>
        <p:spPr>
          <a:xfrm>
            <a:off x="298447" y="1691015"/>
            <a:ext cx="11448861" cy="3432130"/>
          </a:xfrm>
          <a:prstGeom prst="rect">
            <a:avLst/>
          </a:prstGeom>
        </p:spPr>
      </p:pic>
      <p:sp>
        <p:nvSpPr>
          <p:cNvPr id="3" name="Slide Number Placeholder 2"/>
          <p:cNvSpPr>
            <a:spLocks noGrp="1"/>
          </p:cNvSpPr>
          <p:nvPr>
            <p:ph type="sldNum" sz="quarter" idx="12"/>
          </p:nvPr>
        </p:nvSpPr>
        <p:spPr/>
        <p:txBody>
          <a:bodyPr/>
          <a:lstStyle/>
          <a:p>
            <a:fld id="{4AAD5ECD-343E-48F9-81F3-C8321E8CABA4}" type="slidenum">
              <a:rPr lang="en-US" smtClean="0"/>
              <a:t>42</a:t>
            </a:fld>
            <a:endParaRPr lang="en-US" dirty="0"/>
          </a:p>
        </p:txBody>
      </p:sp>
      <p:sp>
        <p:nvSpPr>
          <p:cNvPr id="5" name="Rectangular Callout 4"/>
          <p:cNvSpPr/>
          <p:nvPr/>
        </p:nvSpPr>
        <p:spPr>
          <a:xfrm>
            <a:off x="7010400" y="4522840"/>
            <a:ext cx="4767394" cy="1921503"/>
          </a:xfrm>
          <a:prstGeom prst="wedgeRectCallout">
            <a:avLst>
              <a:gd name="adj1" fmla="val -10786"/>
              <a:gd name="adj2" fmla="val -8932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Update this slide for  --- Don’t put actual months but say Month 1 , 2 ,3 , 4 </a:t>
            </a:r>
          </a:p>
          <a:p>
            <a:pPr algn="ctr"/>
            <a:r>
              <a:rPr lang="en-US" dirty="0" smtClean="0"/>
              <a:t>Basically from the time they sign off on the Requirements we need 4 months to do the Pilot and then 1 month to do integration etc. </a:t>
            </a:r>
            <a:endParaRPr lang="en-US" dirty="0"/>
          </a:p>
        </p:txBody>
      </p:sp>
      <p:sp>
        <p:nvSpPr>
          <p:cNvPr id="6" name="矩形 5"/>
          <p:cNvSpPr/>
          <p:nvPr/>
        </p:nvSpPr>
        <p:spPr>
          <a:xfrm>
            <a:off x="9104811" y="645635"/>
            <a:ext cx="1985555" cy="65596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smtClean="0"/>
              <a:t>Sabu</a:t>
            </a:r>
            <a:endParaRPr lang="zh-CN" altLang="en-US" dirty="0"/>
          </a:p>
        </p:txBody>
      </p:sp>
    </p:spTree>
    <p:extLst>
      <p:ext uri="{BB962C8B-B14F-4D97-AF65-F5344CB8AC3E}">
        <p14:creationId xmlns:p14="http://schemas.microsoft.com/office/powerpoint/2010/main" val="286047467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7610" y="72183"/>
            <a:ext cx="12082178" cy="6734935"/>
          </a:xfrm>
          <a:prstGeom prst="rect">
            <a:avLst/>
          </a:prstGeom>
        </p:spPr>
      </p:pic>
      <p:pic>
        <p:nvPicPr>
          <p:cNvPr id="5" name="Picture 4"/>
          <p:cNvPicPr>
            <a:picLocks noChangeAspect="1"/>
          </p:cNvPicPr>
          <p:nvPr/>
        </p:nvPicPr>
        <p:blipFill>
          <a:blip r:embed="rId3"/>
          <a:stretch>
            <a:fillRect/>
          </a:stretch>
        </p:blipFill>
        <p:spPr>
          <a:xfrm>
            <a:off x="10117366" y="2524099"/>
            <a:ext cx="804764" cy="254989"/>
          </a:xfrm>
          <a:prstGeom prst="rect">
            <a:avLst/>
          </a:prstGeom>
        </p:spPr>
      </p:pic>
      <p:cxnSp>
        <p:nvCxnSpPr>
          <p:cNvPr id="6" name="Straight Arrow Connector 5"/>
          <p:cNvCxnSpPr/>
          <p:nvPr/>
        </p:nvCxnSpPr>
        <p:spPr>
          <a:xfrm>
            <a:off x="691116" y="2477386"/>
            <a:ext cx="9351865" cy="174208"/>
          </a:xfrm>
          <a:prstGeom prst="straightConnector1">
            <a:avLst/>
          </a:prstGeom>
          <a:ln w="41275">
            <a:solidFill>
              <a:srgbClr val="FF0000"/>
            </a:solidFill>
            <a:prstDash val="dashDot"/>
            <a:tailEnd type="triangle"/>
          </a:ln>
        </p:spPr>
        <p:style>
          <a:lnRef idx="1">
            <a:schemeClr val="accent1"/>
          </a:lnRef>
          <a:fillRef idx="0">
            <a:schemeClr val="accent1"/>
          </a:fillRef>
          <a:effectRef idx="0">
            <a:schemeClr val="accent1"/>
          </a:effectRef>
          <a:fontRef idx="minor">
            <a:schemeClr val="tx1"/>
          </a:fontRef>
        </p:style>
      </p:cxnSp>
      <p:sp>
        <p:nvSpPr>
          <p:cNvPr id="8" name="Flowchart: Connector 7"/>
          <p:cNvSpPr/>
          <p:nvPr/>
        </p:nvSpPr>
        <p:spPr>
          <a:xfrm>
            <a:off x="2371725" y="2196579"/>
            <a:ext cx="148770" cy="156754"/>
          </a:xfrm>
          <a:prstGeom prst="flowChartConnector">
            <a:avLst/>
          </a:prstGeom>
          <a:solidFill>
            <a:srgbClr val="00B05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Flowchart: Connector 8"/>
          <p:cNvSpPr/>
          <p:nvPr/>
        </p:nvSpPr>
        <p:spPr>
          <a:xfrm>
            <a:off x="3695163" y="2196579"/>
            <a:ext cx="148770" cy="156754"/>
          </a:xfrm>
          <a:prstGeom prst="flowChartConnector">
            <a:avLst/>
          </a:prstGeom>
          <a:solidFill>
            <a:srgbClr val="00B05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Flowchart: Connector 9"/>
          <p:cNvSpPr/>
          <p:nvPr/>
        </p:nvSpPr>
        <p:spPr>
          <a:xfrm>
            <a:off x="4947105" y="2160810"/>
            <a:ext cx="148770" cy="156754"/>
          </a:xfrm>
          <a:prstGeom prst="flowChartConnector">
            <a:avLst/>
          </a:prstGeom>
          <a:solidFill>
            <a:srgbClr val="00B05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Flowchart: Connector 10"/>
          <p:cNvSpPr/>
          <p:nvPr/>
        </p:nvSpPr>
        <p:spPr>
          <a:xfrm>
            <a:off x="6644496" y="2160810"/>
            <a:ext cx="148770" cy="156754"/>
          </a:xfrm>
          <a:prstGeom prst="flowChartConnector">
            <a:avLst/>
          </a:prstGeom>
          <a:solidFill>
            <a:srgbClr val="00B05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Flowchart: Connector 11"/>
          <p:cNvSpPr/>
          <p:nvPr/>
        </p:nvSpPr>
        <p:spPr>
          <a:xfrm>
            <a:off x="8038569" y="2183700"/>
            <a:ext cx="148770" cy="156754"/>
          </a:xfrm>
          <a:prstGeom prst="flowChartConnector">
            <a:avLst/>
          </a:prstGeom>
          <a:solidFill>
            <a:srgbClr val="00B05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Flowchart: Connector 12"/>
          <p:cNvSpPr/>
          <p:nvPr/>
        </p:nvSpPr>
        <p:spPr>
          <a:xfrm>
            <a:off x="10042981" y="2160810"/>
            <a:ext cx="148770" cy="156754"/>
          </a:xfrm>
          <a:prstGeom prst="flowChartConnector">
            <a:avLst/>
          </a:prstGeom>
          <a:solidFill>
            <a:srgbClr val="00B05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Flowchart: Connector 13"/>
          <p:cNvSpPr/>
          <p:nvPr/>
        </p:nvSpPr>
        <p:spPr>
          <a:xfrm>
            <a:off x="3475804" y="2204199"/>
            <a:ext cx="162871" cy="139609"/>
          </a:xfrm>
          <a:prstGeom prst="flowChartConnector">
            <a:avLst/>
          </a:prstGeom>
          <a:solidFill>
            <a:srgbClr val="FF0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Flowchart: Connector 14"/>
          <p:cNvSpPr/>
          <p:nvPr/>
        </p:nvSpPr>
        <p:spPr>
          <a:xfrm>
            <a:off x="6065285" y="2187035"/>
            <a:ext cx="162871" cy="139609"/>
          </a:xfrm>
          <a:prstGeom prst="flowChartConnector">
            <a:avLst/>
          </a:prstGeom>
          <a:solidFill>
            <a:srgbClr val="FF0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Flowchart: Connector 15"/>
          <p:cNvSpPr/>
          <p:nvPr/>
        </p:nvSpPr>
        <p:spPr>
          <a:xfrm>
            <a:off x="10222128" y="2169382"/>
            <a:ext cx="162871" cy="139609"/>
          </a:xfrm>
          <a:prstGeom prst="flowChartConnector">
            <a:avLst/>
          </a:prstGeom>
          <a:solidFill>
            <a:srgbClr val="FF0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7" name="Elbow Connector 16"/>
          <p:cNvCxnSpPr/>
          <p:nvPr/>
        </p:nvCxnSpPr>
        <p:spPr>
          <a:xfrm rot="16200000" flipV="1">
            <a:off x="8192560" y="3141792"/>
            <a:ext cx="2845564" cy="2011631"/>
          </a:xfrm>
          <a:prstGeom prst="bentConnector3">
            <a:avLst>
              <a:gd name="adj1" fmla="val 85147"/>
            </a:avLst>
          </a:prstGeom>
          <a:ln w="1905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pic>
        <p:nvPicPr>
          <p:cNvPr id="30" name="Picture 29"/>
          <p:cNvPicPr>
            <a:picLocks noChangeAspect="1"/>
          </p:cNvPicPr>
          <p:nvPr/>
        </p:nvPicPr>
        <p:blipFill>
          <a:blip r:embed="rId4"/>
          <a:stretch>
            <a:fillRect/>
          </a:stretch>
        </p:blipFill>
        <p:spPr>
          <a:xfrm>
            <a:off x="0" y="5571620"/>
            <a:ext cx="358313" cy="316266"/>
          </a:xfrm>
          <a:prstGeom prst="rect">
            <a:avLst/>
          </a:prstGeom>
        </p:spPr>
      </p:pic>
      <p:pic>
        <p:nvPicPr>
          <p:cNvPr id="31" name="Picture 30"/>
          <p:cNvPicPr>
            <a:picLocks noChangeAspect="1"/>
          </p:cNvPicPr>
          <p:nvPr/>
        </p:nvPicPr>
        <p:blipFill>
          <a:blip r:embed="rId5"/>
          <a:stretch>
            <a:fillRect/>
          </a:stretch>
        </p:blipFill>
        <p:spPr>
          <a:xfrm>
            <a:off x="40825" y="5294717"/>
            <a:ext cx="423461" cy="137859"/>
          </a:xfrm>
          <a:prstGeom prst="rect">
            <a:avLst/>
          </a:prstGeom>
        </p:spPr>
      </p:pic>
      <p:pic>
        <p:nvPicPr>
          <p:cNvPr id="32" name="Picture 31"/>
          <p:cNvPicPr>
            <a:picLocks noChangeAspect="1"/>
          </p:cNvPicPr>
          <p:nvPr/>
        </p:nvPicPr>
        <p:blipFill>
          <a:blip r:embed="rId6"/>
          <a:stretch>
            <a:fillRect/>
          </a:stretch>
        </p:blipFill>
        <p:spPr>
          <a:xfrm>
            <a:off x="-16180" y="4790751"/>
            <a:ext cx="268735" cy="364922"/>
          </a:xfrm>
          <a:prstGeom prst="rect">
            <a:avLst/>
          </a:prstGeom>
        </p:spPr>
      </p:pic>
      <p:pic>
        <p:nvPicPr>
          <p:cNvPr id="33" name="Picture 32"/>
          <p:cNvPicPr>
            <a:picLocks noChangeAspect="1"/>
          </p:cNvPicPr>
          <p:nvPr/>
        </p:nvPicPr>
        <p:blipFill>
          <a:blip r:embed="rId7"/>
          <a:stretch>
            <a:fillRect/>
          </a:stretch>
        </p:blipFill>
        <p:spPr>
          <a:xfrm>
            <a:off x="4179" y="6026930"/>
            <a:ext cx="342026" cy="218953"/>
          </a:xfrm>
          <a:prstGeom prst="rect">
            <a:avLst/>
          </a:prstGeom>
        </p:spPr>
      </p:pic>
      <p:sp>
        <p:nvSpPr>
          <p:cNvPr id="34" name="Flowchart: Connector 33"/>
          <p:cNvSpPr/>
          <p:nvPr/>
        </p:nvSpPr>
        <p:spPr>
          <a:xfrm>
            <a:off x="40825" y="4128882"/>
            <a:ext cx="162871" cy="139609"/>
          </a:xfrm>
          <a:prstGeom prst="flowChartConnector">
            <a:avLst/>
          </a:prstGeom>
          <a:solidFill>
            <a:srgbClr val="FF0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5" name="Flowchart: Connector 34"/>
          <p:cNvSpPr/>
          <p:nvPr/>
        </p:nvSpPr>
        <p:spPr>
          <a:xfrm>
            <a:off x="26422" y="4441739"/>
            <a:ext cx="148770" cy="156754"/>
          </a:xfrm>
          <a:prstGeom prst="flowChartConnector">
            <a:avLst/>
          </a:prstGeom>
          <a:solidFill>
            <a:srgbClr val="00B05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Rectangle 35"/>
          <p:cNvSpPr/>
          <p:nvPr/>
        </p:nvSpPr>
        <p:spPr>
          <a:xfrm>
            <a:off x="203696" y="4078116"/>
            <a:ext cx="1516185" cy="276999"/>
          </a:xfrm>
          <a:prstGeom prst="rect">
            <a:avLst/>
          </a:prstGeom>
          <a:noFill/>
        </p:spPr>
        <p:txBody>
          <a:bodyPr wrap="none" lIns="91440" tIns="45720" rIns="91440" bIns="45720">
            <a:spAutoFit/>
          </a:bodyPr>
          <a:lstStyle/>
          <a:p>
            <a:pPr algn="ctr"/>
            <a:r>
              <a:rPr lang="en-US" sz="1200" b="0" cap="none" spc="0" dirty="0" smtClean="0">
                <a:ln w="0"/>
                <a:solidFill>
                  <a:schemeClr val="tx1"/>
                </a:solidFill>
              </a:rPr>
              <a:t>Management  Report</a:t>
            </a:r>
            <a:endParaRPr lang="en-US" sz="1200" b="0" cap="none" spc="0" dirty="0">
              <a:ln w="0"/>
              <a:solidFill>
                <a:schemeClr val="tx1"/>
              </a:solidFill>
            </a:endParaRPr>
          </a:p>
        </p:txBody>
      </p:sp>
      <p:sp>
        <p:nvSpPr>
          <p:cNvPr id="37" name="Rectangle 36"/>
          <p:cNvSpPr/>
          <p:nvPr/>
        </p:nvSpPr>
        <p:spPr>
          <a:xfrm>
            <a:off x="175192" y="4386450"/>
            <a:ext cx="1357231" cy="276999"/>
          </a:xfrm>
          <a:prstGeom prst="rect">
            <a:avLst/>
          </a:prstGeom>
          <a:noFill/>
        </p:spPr>
        <p:txBody>
          <a:bodyPr wrap="none" lIns="91440" tIns="45720" rIns="91440" bIns="45720">
            <a:spAutoFit/>
          </a:bodyPr>
          <a:lstStyle/>
          <a:p>
            <a:pPr algn="ctr"/>
            <a:r>
              <a:rPr lang="en-US" sz="1200" b="0" cap="none" spc="0" dirty="0" smtClean="0">
                <a:ln w="0"/>
                <a:solidFill>
                  <a:schemeClr val="tx1"/>
                </a:solidFill>
              </a:rPr>
              <a:t>Stakeholder report</a:t>
            </a:r>
            <a:endParaRPr lang="en-US" sz="1200" b="0" cap="none" spc="0" dirty="0">
              <a:ln w="0"/>
              <a:solidFill>
                <a:schemeClr val="tx1"/>
              </a:solidFill>
            </a:endParaRPr>
          </a:p>
        </p:txBody>
      </p:sp>
      <p:sp>
        <p:nvSpPr>
          <p:cNvPr id="38" name="Rectangle 37"/>
          <p:cNvSpPr/>
          <p:nvPr/>
        </p:nvSpPr>
        <p:spPr>
          <a:xfrm>
            <a:off x="203696" y="4809744"/>
            <a:ext cx="1084785" cy="276999"/>
          </a:xfrm>
          <a:prstGeom prst="rect">
            <a:avLst/>
          </a:prstGeom>
          <a:noFill/>
        </p:spPr>
        <p:txBody>
          <a:bodyPr wrap="none" lIns="91440" tIns="45720" rIns="91440" bIns="45720">
            <a:spAutoFit/>
          </a:bodyPr>
          <a:lstStyle/>
          <a:p>
            <a:pPr algn="ctr"/>
            <a:r>
              <a:rPr lang="en-US" sz="1200" b="0" cap="none" spc="0" dirty="0" smtClean="0">
                <a:ln w="0"/>
                <a:solidFill>
                  <a:schemeClr val="tx1"/>
                </a:solidFill>
              </a:rPr>
              <a:t>Project signoff</a:t>
            </a:r>
            <a:endParaRPr lang="en-US" sz="1200" b="0" cap="none" spc="0" dirty="0">
              <a:ln w="0"/>
              <a:solidFill>
                <a:schemeClr val="tx1"/>
              </a:solidFill>
            </a:endParaRPr>
          </a:p>
        </p:txBody>
      </p:sp>
      <p:sp>
        <p:nvSpPr>
          <p:cNvPr id="39" name="Rectangle 38"/>
          <p:cNvSpPr/>
          <p:nvPr/>
        </p:nvSpPr>
        <p:spPr>
          <a:xfrm>
            <a:off x="464286" y="5178758"/>
            <a:ext cx="1036374" cy="276999"/>
          </a:xfrm>
          <a:prstGeom prst="rect">
            <a:avLst/>
          </a:prstGeom>
          <a:noFill/>
        </p:spPr>
        <p:txBody>
          <a:bodyPr wrap="none" lIns="91440" tIns="45720" rIns="91440" bIns="45720">
            <a:spAutoFit/>
          </a:bodyPr>
          <a:lstStyle/>
          <a:p>
            <a:pPr algn="ctr"/>
            <a:r>
              <a:rPr lang="en-US" sz="1200" b="0" cap="none" spc="0" dirty="0" smtClean="0">
                <a:ln w="0"/>
                <a:solidFill>
                  <a:schemeClr val="tx1"/>
                </a:solidFill>
              </a:rPr>
              <a:t>Project status</a:t>
            </a:r>
            <a:endParaRPr lang="en-US" sz="1200" b="0" cap="none" spc="0" dirty="0">
              <a:ln w="0"/>
              <a:solidFill>
                <a:schemeClr val="tx1"/>
              </a:solidFill>
            </a:endParaRPr>
          </a:p>
        </p:txBody>
      </p:sp>
      <p:sp>
        <p:nvSpPr>
          <p:cNvPr id="40" name="Rectangle 39"/>
          <p:cNvSpPr/>
          <p:nvPr/>
        </p:nvSpPr>
        <p:spPr>
          <a:xfrm>
            <a:off x="288299" y="5589995"/>
            <a:ext cx="1131015" cy="276999"/>
          </a:xfrm>
          <a:prstGeom prst="rect">
            <a:avLst/>
          </a:prstGeom>
          <a:noFill/>
        </p:spPr>
        <p:txBody>
          <a:bodyPr wrap="none" lIns="91440" tIns="45720" rIns="91440" bIns="45720">
            <a:spAutoFit/>
          </a:bodyPr>
          <a:lstStyle/>
          <a:p>
            <a:pPr algn="ctr"/>
            <a:r>
              <a:rPr lang="en-US" sz="1200" b="0" cap="none" spc="0" dirty="0" smtClean="0">
                <a:ln w="0"/>
                <a:solidFill>
                  <a:schemeClr val="tx1"/>
                </a:solidFill>
              </a:rPr>
              <a:t>UAT @ OMNEX</a:t>
            </a:r>
            <a:endParaRPr lang="en-US" sz="1200" b="0" cap="none" spc="0" dirty="0">
              <a:ln w="0"/>
              <a:solidFill>
                <a:schemeClr val="tx1"/>
              </a:solidFill>
            </a:endParaRPr>
          </a:p>
        </p:txBody>
      </p:sp>
      <p:sp>
        <p:nvSpPr>
          <p:cNvPr id="41" name="Rectangle 40"/>
          <p:cNvSpPr/>
          <p:nvPr/>
        </p:nvSpPr>
        <p:spPr>
          <a:xfrm>
            <a:off x="250638" y="6026834"/>
            <a:ext cx="1463670" cy="276999"/>
          </a:xfrm>
          <a:prstGeom prst="rect">
            <a:avLst/>
          </a:prstGeom>
          <a:noFill/>
        </p:spPr>
        <p:txBody>
          <a:bodyPr wrap="none" lIns="91440" tIns="45720" rIns="91440" bIns="45720">
            <a:spAutoFit/>
          </a:bodyPr>
          <a:lstStyle/>
          <a:p>
            <a:pPr algn="ctr"/>
            <a:r>
              <a:rPr lang="en-US" sz="1200" b="0" cap="none" spc="0" dirty="0" smtClean="0">
                <a:ln w="0"/>
                <a:solidFill>
                  <a:schemeClr val="tx1"/>
                </a:solidFill>
              </a:rPr>
              <a:t>Software integration</a:t>
            </a:r>
            <a:endParaRPr lang="en-US" sz="1200" b="0" cap="none" spc="0" dirty="0">
              <a:ln w="0"/>
              <a:solidFill>
                <a:schemeClr val="tx1"/>
              </a:solidFill>
            </a:endParaRPr>
          </a:p>
        </p:txBody>
      </p:sp>
      <p:sp>
        <p:nvSpPr>
          <p:cNvPr id="27" name="Title 3"/>
          <p:cNvSpPr>
            <a:spLocks noGrp="1"/>
          </p:cNvSpPr>
          <p:nvPr>
            <p:ph type="title"/>
          </p:nvPr>
        </p:nvSpPr>
        <p:spPr>
          <a:xfrm>
            <a:off x="10000361" y="153313"/>
            <a:ext cx="1925167" cy="338638"/>
          </a:xfrm>
          <a:solidFill>
            <a:schemeClr val="tx1"/>
          </a:solidFill>
          <a:ln>
            <a:solidFill>
              <a:srgbClr val="FF0000"/>
            </a:solidFill>
          </a:ln>
        </p:spPr>
        <p:txBody>
          <a:bodyPr>
            <a:normAutofit fontScale="90000"/>
          </a:bodyPr>
          <a:lstStyle/>
          <a:p>
            <a:r>
              <a:rPr lang="en-IN" sz="2000" b="1" dirty="0" smtClean="0">
                <a:solidFill>
                  <a:srgbClr val="FFFF00"/>
                </a:solidFill>
              </a:rPr>
              <a:t>Illustrative sample </a:t>
            </a:r>
            <a:endParaRPr lang="en-IN" sz="2800" b="1" dirty="0">
              <a:solidFill>
                <a:srgbClr val="FFFF00"/>
              </a:solidFill>
            </a:endParaRPr>
          </a:p>
        </p:txBody>
      </p:sp>
      <p:sp>
        <p:nvSpPr>
          <p:cNvPr id="2" name="Footer Placeholder 1"/>
          <p:cNvSpPr>
            <a:spLocks noGrp="1"/>
          </p:cNvSpPr>
          <p:nvPr>
            <p:ph type="ftr" sz="quarter" idx="11"/>
          </p:nvPr>
        </p:nvSpPr>
        <p:spPr/>
        <p:txBody>
          <a:bodyPr/>
          <a:lstStyle/>
          <a:p>
            <a:r>
              <a:rPr lang="en-IN" altLang="zh-CN" smtClean="0"/>
              <a:t>Cpyright © 2018 Omnex Inc. </a:t>
            </a:r>
            <a:endParaRPr lang="zh-CN" altLang="en-US"/>
          </a:p>
        </p:txBody>
      </p:sp>
      <p:sp>
        <p:nvSpPr>
          <p:cNvPr id="3" name="Rectangular Callout 2"/>
          <p:cNvSpPr/>
          <p:nvPr/>
        </p:nvSpPr>
        <p:spPr>
          <a:xfrm>
            <a:off x="3394033" y="2760012"/>
            <a:ext cx="4763991" cy="1903437"/>
          </a:xfrm>
          <a:prstGeom prst="wedge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Sabu: Treat this like a Custom project – you wont has Gap analysis </a:t>
            </a:r>
            <a:r>
              <a:rPr lang="en-US" dirty="0" err="1" smtClean="0"/>
              <a:t>etc</a:t>
            </a:r>
            <a:r>
              <a:rPr lang="en-US" dirty="0" smtClean="0"/>
              <a:t> because all that’s done already in the Project initial phase…</a:t>
            </a:r>
          </a:p>
          <a:p>
            <a:pPr algn="ctr"/>
            <a:r>
              <a:rPr lang="en-US" dirty="0" smtClean="0"/>
              <a:t> M2, M3, M4, M5. I think the Total Duration is 1 Month for m2 to m5</a:t>
            </a:r>
            <a:endParaRPr lang="en-US" dirty="0"/>
          </a:p>
        </p:txBody>
      </p:sp>
      <p:sp>
        <p:nvSpPr>
          <p:cNvPr id="42" name="矩形 41"/>
          <p:cNvSpPr/>
          <p:nvPr/>
        </p:nvSpPr>
        <p:spPr>
          <a:xfrm>
            <a:off x="7380514" y="101218"/>
            <a:ext cx="1985555" cy="65596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smtClean="0"/>
              <a:t>Sabu</a:t>
            </a:r>
            <a:endParaRPr lang="zh-CN" altLang="en-US" dirty="0"/>
          </a:p>
        </p:txBody>
      </p:sp>
    </p:spTree>
    <p:extLst>
      <p:ext uri="{BB962C8B-B14F-4D97-AF65-F5344CB8AC3E}">
        <p14:creationId xmlns:p14="http://schemas.microsoft.com/office/powerpoint/2010/main" val="3078671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0" fill="hold"/>
                                        <p:tgtEl>
                                          <p:spTgt spid="5"/>
                                        </p:tgtEl>
                                        <p:attrNameLst>
                                          <p:attrName>ppt_x</p:attrName>
                                        </p:attrNameLst>
                                      </p:cBhvr>
                                      <p:tavLst>
                                        <p:tav tm="0">
                                          <p:val>
                                            <p:strVal val="0-#ppt_w/2"/>
                                          </p:val>
                                        </p:tav>
                                        <p:tav tm="100000">
                                          <p:val>
                                            <p:strVal val="#ppt_x"/>
                                          </p:val>
                                        </p:tav>
                                      </p:tavLst>
                                    </p:anim>
                                    <p:anim calcmode="lin" valueType="num">
                                      <p:cBhvr additive="base">
                                        <p:cTn id="8" dur="5000" fill="hold"/>
                                        <p:tgtEl>
                                          <p:spTgt spid="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 name="Title 1"/>
          <p:cNvSpPr txBox="1">
            <a:spLocks/>
          </p:cNvSpPr>
          <p:nvPr/>
        </p:nvSpPr>
        <p:spPr>
          <a:xfrm>
            <a:off x="502550" y="215347"/>
            <a:ext cx="10058400" cy="727174"/>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2800" dirty="0" smtClean="0">
                <a:solidFill>
                  <a:srgbClr val="E7E6E6">
                    <a:lumMod val="25000"/>
                  </a:srgbClr>
                </a:solidFill>
              </a:rPr>
              <a:t>EWQIMS Implementation Plan and Framework</a:t>
            </a:r>
            <a:endParaRPr lang="en-US" sz="2800" dirty="0">
              <a:solidFill>
                <a:srgbClr val="E7E6E6">
                  <a:lumMod val="25000"/>
                </a:srgbClr>
              </a:solidFill>
            </a:endParaRPr>
          </a:p>
        </p:txBody>
      </p:sp>
      <p:grpSp>
        <p:nvGrpSpPr>
          <p:cNvPr id="224" name="Group 223"/>
          <p:cNvGrpSpPr/>
          <p:nvPr/>
        </p:nvGrpSpPr>
        <p:grpSpPr>
          <a:xfrm>
            <a:off x="327768" y="876704"/>
            <a:ext cx="11765193" cy="5687868"/>
            <a:chOff x="327768" y="876704"/>
            <a:chExt cx="11765193" cy="5687868"/>
          </a:xfrm>
        </p:grpSpPr>
        <p:sp>
          <p:nvSpPr>
            <p:cNvPr id="85" name="Rectangle 84"/>
            <p:cNvSpPr/>
            <p:nvPr/>
          </p:nvSpPr>
          <p:spPr>
            <a:xfrm>
              <a:off x="344299" y="876704"/>
              <a:ext cx="11748662" cy="5687868"/>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grpSp>
          <p:nvGrpSpPr>
            <p:cNvPr id="84" name="Group 83"/>
            <p:cNvGrpSpPr/>
            <p:nvPr/>
          </p:nvGrpSpPr>
          <p:grpSpPr>
            <a:xfrm>
              <a:off x="2096169" y="888966"/>
              <a:ext cx="9845621" cy="4989641"/>
              <a:chOff x="1757676" y="756544"/>
              <a:chExt cx="10102229" cy="5522885"/>
            </a:xfrm>
          </p:grpSpPr>
          <p:grpSp>
            <p:nvGrpSpPr>
              <p:cNvPr id="34" name="Group 33"/>
              <p:cNvGrpSpPr/>
              <p:nvPr/>
            </p:nvGrpSpPr>
            <p:grpSpPr>
              <a:xfrm>
                <a:off x="1757676" y="1233893"/>
                <a:ext cx="10102229" cy="5045536"/>
                <a:chOff x="1757676" y="1138357"/>
                <a:chExt cx="10102229" cy="5045536"/>
              </a:xfrm>
            </p:grpSpPr>
            <p:grpSp>
              <p:nvGrpSpPr>
                <p:cNvPr id="35" name="Group 34"/>
                <p:cNvGrpSpPr/>
                <p:nvPr/>
              </p:nvGrpSpPr>
              <p:grpSpPr>
                <a:xfrm>
                  <a:off x="1792854" y="1138357"/>
                  <a:ext cx="10067051" cy="808313"/>
                  <a:chOff x="858130" y="1805656"/>
                  <a:chExt cx="10728960" cy="1162628"/>
                </a:xfrm>
              </p:grpSpPr>
              <p:sp>
                <p:nvSpPr>
                  <p:cNvPr id="57" name="Rectangle 56"/>
                  <p:cNvSpPr/>
                  <p:nvPr/>
                </p:nvSpPr>
                <p:spPr>
                  <a:xfrm>
                    <a:off x="858130" y="1805656"/>
                    <a:ext cx="1742012" cy="1159641"/>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1000" dirty="0">
                        <a:solidFill>
                          <a:prstClr val="black"/>
                        </a:solidFill>
                      </a:rPr>
                      <a:t>Installation kit </a:t>
                    </a:r>
                    <a:br>
                      <a:rPr lang="en-IN" sz="1000" dirty="0">
                        <a:solidFill>
                          <a:prstClr val="black"/>
                        </a:solidFill>
                      </a:rPr>
                    </a:br>
                    <a:r>
                      <a:rPr lang="en-IN" sz="1000" dirty="0">
                        <a:solidFill>
                          <a:prstClr val="black"/>
                        </a:solidFill>
                      </a:rPr>
                      <a:t>delivery </a:t>
                    </a:r>
                    <a:endParaRPr lang="en-US" sz="1000" dirty="0">
                      <a:solidFill>
                        <a:prstClr val="black"/>
                      </a:solidFill>
                    </a:endParaRPr>
                  </a:p>
                </p:txBody>
              </p:sp>
              <p:sp>
                <p:nvSpPr>
                  <p:cNvPr id="58" name="Rectangle 57"/>
                  <p:cNvSpPr/>
                  <p:nvPr/>
                </p:nvSpPr>
                <p:spPr>
                  <a:xfrm>
                    <a:off x="2671195" y="1805658"/>
                    <a:ext cx="1742012" cy="1159643"/>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a:solidFill>
                          <a:prstClr val="black"/>
                        </a:solidFill>
                      </a:rPr>
                      <a:t>Team formation </a:t>
                    </a:r>
                  </a:p>
                  <a:p>
                    <a:r>
                      <a:rPr lang="en-US" sz="1000" dirty="0" smtClean="0">
                        <a:solidFill>
                          <a:prstClr val="black"/>
                        </a:solidFill>
                      </a:rPr>
                      <a:t>implementation </a:t>
                    </a:r>
                    <a:endParaRPr lang="en-US" sz="1000" dirty="0">
                      <a:solidFill>
                        <a:prstClr val="black"/>
                      </a:solidFill>
                    </a:endParaRPr>
                  </a:p>
                  <a:p>
                    <a:r>
                      <a:rPr lang="en-US" sz="1000" dirty="0">
                        <a:solidFill>
                          <a:prstClr val="black"/>
                        </a:solidFill>
                      </a:rPr>
                      <a:t>workshop</a:t>
                    </a:r>
                  </a:p>
                </p:txBody>
              </p:sp>
              <p:sp>
                <p:nvSpPr>
                  <p:cNvPr id="59" name="Rectangle 58"/>
                  <p:cNvSpPr/>
                  <p:nvPr/>
                </p:nvSpPr>
                <p:spPr>
                  <a:xfrm>
                    <a:off x="4469126" y="1805658"/>
                    <a:ext cx="1742012" cy="1159643"/>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1000" dirty="0">
                        <a:solidFill>
                          <a:prstClr val="black"/>
                        </a:solidFill>
                      </a:rPr>
                      <a:t>Data collection , </a:t>
                    </a:r>
                  </a:p>
                  <a:p>
                    <a:r>
                      <a:rPr lang="en-IN" sz="1000" dirty="0">
                        <a:solidFill>
                          <a:prstClr val="black"/>
                        </a:solidFill>
                      </a:rPr>
                      <a:t>Preparation ,</a:t>
                    </a:r>
                  </a:p>
                  <a:p>
                    <a:r>
                      <a:rPr lang="en-IN" sz="1000" dirty="0">
                        <a:solidFill>
                          <a:prstClr val="black"/>
                        </a:solidFill>
                      </a:rPr>
                      <a:t>Loading </a:t>
                    </a:r>
                    <a:endParaRPr lang="en-IN" sz="1000" dirty="0" smtClean="0">
                      <a:solidFill>
                        <a:prstClr val="black"/>
                      </a:solidFill>
                    </a:endParaRPr>
                  </a:p>
                </p:txBody>
              </p:sp>
              <p:sp>
                <p:nvSpPr>
                  <p:cNvPr id="60" name="Rectangle 59"/>
                  <p:cNvSpPr/>
                  <p:nvPr/>
                </p:nvSpPr>
                <p:spPr>
                  <a:xfrm>
                    <a:off x="6249031" y="1808301"/>
                    <a:ext cx="1742012" cy="1159983"/>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a:solidFill>
                          <a:prstClr val="black"/>
                        </a:solidFill>
                      </a:rPr>
                      <a:t>End user </a:t>
                    </a:r>
                  </a:p>
                  <a:p>
                    <a:r>
                      <a:rPr lang="en-US" sz="1000" dirty="0" smtClean="0">
                        <a:solidFill>
                          <a:prstClr val="black"/>
                        </a:solidFill>
                      </a:rPr>
                      <a:t>training</a:t>
                    </a:r>
                    <a:endParaRPr lang="en-US" sz="1000" dirty="0">
                      <a:solidFill>
                        <a:prstClr val="black"/>
                      </a:solidFill>
                    </a:endParaRPr>
                  </a:p>
                </p:txBody>
              </p:sp>
              <p:sp>
                <p:nvSpPr>
                  <p:cNvPr id="61" name="Rectangle 60"/>
                  <p:cNvSpPr/>
                  <p:nvPr/>
                </p:nvSpPr>
                <p:spPr>
                  <a:xfrm>
                    <a:off x="8062097" y="1808471"/>
                    <a:ext cx="1742012" cy="1159643"/>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smtClean="0">
                        <a:solidFill>
                          <a:prstClr val="black"/>
                        </a:solidFill>
                      </a:rPr>
                      <a:t>Production </a:t>
                    </a:r>
                    <a:endParaRPr lang="en-US" sz="1000" dirty="0">
                      <a:solidFill>
                        <a:prstClr val="black"/>
                      </a:solidFill>
                    </a:endParaRPr>
                  </a:p>
                  <a:p>
                    <a:r>
                      <a:rPr lang="en-US" sz="1000" dirty="0">
                        <a:solidFill>
                          <a:prstClr val="black"/>
                        </a:solidFill>
                      </a:rPr>
                      <a:t>Launch &amp; Go Live</a:t>
                    </a:r>
                  </a:p>
                </p:txBody>
              </p:sp>
              <p:sp>
                <p:nvSpPr>
                  <p:cNvPr id="62" name="Rectangle 61"/>
                  <p:cNvSpPr/>
                  <p:nvPr/>
                </p:nvSpPr>
                <p:spPr>
                  <a:xfrm>
                    <a:off x="9845078" y="1808471"/>
                    <a:ext cx="1742012" cy="1159643"/>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a:solidFill>
                          <a:prstClr val="black"/>
                        </a:solidFill>
                      </a:rPr>
                      <a:t>Train the Trainer </a:t>
                    </a:r>
                  </a:p>
                </p:txBody>
              </p:sp>
            </p:grpSp>
            <p:grpSp>
              <p:nvGrpSpPr>
                <p:cNvPr id="36" name="Group 35"/>
                <p:cNvGrpSpPr/>
                <p:nvPr/>
              </p:nvGrpSpPr>
              <p:grpSpPr>
                <a:xfrm>
                  <a:off x="1782090" y="1975600"/>
                  <a:ext cx="10067051" cy="1350243"/>
                  <a:chOff x="858130" y="1725630"/>
                  <a:chExt cx="10728960" cy="2639159"/>
                </a:xfrm>
              </p:grpSpPr>
              <p:sp>
                <p:nvSpPr>
                  <p:cNvPr id="51" name="Rectangle 50"/>
                  <p:cNvSpPr/>
                  <p:nvPr/>
                </p:nvSpPr>
                <p:spPr>
                  <a:xfrm>
                    <a:off x="858130" y="1752303"/>
                    <a:ext cx="1753483" cy="2585808"/>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a:solidFill>
                          <a:prstClr val="black"/>
                        </a:solidFill>
                      </a:rPr>
                      <a:t>-Deep dive As-Is requirements:</a:t>
                    </a:r>
                  </a:p>
                  <a:p>
                    <a:r>
                      <a:rPr lang="en-US" sz="1000" dirty="0">
                        <a:solidFill>
                          <a:prstClr val="black"/>
                        </a:solidFill>
                      </a:rPr>
                      <a:t>- Draft Implementation Report draft (AS-IS Process, Gap &amp; To-be)</a:t>
                    </a:r>
                  </a:p>
                  <a:p>
                    <a:r>
                      <a:rPr lang="en-US" sz="1000" dirty="0">
                        <a:solidFill>
                          <a:prstClr val="black"/>
                        </a:solidFill>
                      </a:rPr>
                      <a:t>- Management Sign off </a:t>
                    </a:r>
                  </a:p>
                  <a:p>
                    <a:r>
                      <a:rPr lang="en-US" sz="1000" dirty="0">
                        <a:solidFill>
                          <a:prstClr val="black"/>
                        </a:solidFill>
                      </a:rPr>
                      <a:t>- Data collection sheets</a:t>
                    </a:r>
                  </a:p>
                </p:txBody>
              </p:sp>
              <p:sp>
                <p:nvSpPr>
                  <p:cNvPr id="52" name="Rectangle 51"/>
                  <p:cNvSpPr/>
                  <p:nvPr/>
                </p:nvSpPr>
                <p:spPr>
                  <a:xfrm>
                    <a:off x="2671195" y="1725630"/>
                    <a:ext cx="1742012" cy="2585807"/>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prstClr val="black"/>
                        </a:solidFill>
                      </a:rPr>
                      <a:t>-</a:t>
                    </a:r>
                    <a:r>
                      <a:rPr lang="en-US" sz="1000" dirty="0">
                        <a:solidFill>
                          <a:prstClr val="black"/>
                        </a:solidFill>
                      </a:rPr>
                      <a:t>Explain to CFT the data sheet &amp; data collection process</a:t>
                    </a:r>
                  </a:p>
                  <a:p>
                    <a:r>
                      <a:rPr lang="en-US" sz="1000" dirty="0">
                        <a:solidFill>
                          <a:prstClr val="black"/>
                        </a:solidFill>
                      </a:rPr>
                      <a:t>- Review Quality of data </a:t>
                    </a:r>
                  </a:p>
                  <a:p>
                    <a:r>
                      <a:rPr lang="en-US" sz="1000" dirty="0">
                        <a:solidFill>
                          <a:prstClr val="black"/>
                        </a:solidFill>
                      </a:rPr>
                      <a:t>- Approve &amp; sign off</a:t>
                    </a:r>
                  </a:p>
                </p:txBody>
              </p:sp>
              <p:sp>
                <p:nvSpPr>
                  <p:cNvPr id="53" name="Rectangle 52"/>
                  <p:cNvSpPr/>
                  <p:nvPr/>
                </p:nvSpPr>
                <p:spPr>
                  <a:xfrm>
                    <a:off x="4469126" y="1752306"/>
                    <a:ext cx="1742012" cy="2585807"/>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1000" dirty="0">
                        <a:solidFill>
                          <a:prstClr val="black"/>
                        </a:solidFill>
                      </a:rPr>
                      <a:t>Data collection , </a:t>
                    </a:r>
                  </a:p>
                  <a:p>
                    <a:r>
                      <a:rPr lang="en-IN" sz="1000" dirty="0">
                        <a:solidFill>
                          <a:prstClr val="black"/>
                        </a:solidFill>
                      </a:rPr>
                      <a:t>Preparation ,</a:t>
                    </a:r>
                  </a:p>
                  <a:p>
                    <a:r>
                      <a:rPr lang="en-IN" sz="1000" dirty="0">
                        <a:solidFill>
                          <a:prstClr val="black"/>
                        </a:solidFill>
                      </a:rPr>
                      <a:t>Loading </a:t>
                    </a:r>
                  </a:p>
                </p:txBody>
              </p:sp>
              <p:sp>
                <p:nvSpPr>
                  <p:cNvPr id="54" name="Rectangle 53"/>
                  <p:cNvSpPr/>
                  <p:nvPr/>
                </p:nvSpPr>
                <p:spPr>
                  <a:xfrm>
                    <a:off x="6249030" y="1754949"/>
                    <a:ext cx="1715591" cy="2583164"/>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a:solidFill>
                          <a:prstClr val="black"/>
                        </a:solidFill>
                      </a:rPr>
                      <a:t>-Identify CFT members for each sub-module</a:t>
                    </a:r>
                  </a:p>
                  <a:p>
                    <a:r>
                      <a:rPr lang="en-US" sz="1000" dirty="0">
                        <a:solidFill>
                          <a:prstClr val="black"/>
                        </a:solidFill>
                      </a:rPr>
                      <a:t>-prepare sub-module case study for training </a:t>
                    </a:r>
                  </a:p>
                  <a:p>
                    <a:r>
                      <a:rPr lang="en-US" sz="1000" dirty="0">
                        <a:solidFill>
                          <a:prstClr val="black"/>
                        </a:solidFill>
                      </a:rPr>
                      <a:t>-Provide training for Admin, End users, </a:t>
                    </a:r>
                  </a:p>
                  <a:p>
                    <a:r>
                      <a:rPr lang="en-US" sz="1000" dirty="0">
                        <a:solidFill>
                          <a:prstClr val="black"/>
                        </a:solidFill>
                      </a:rPr>
                      <a:t>-Sign off for Go Live</a:t>
                    </a:r>
                  </a:p>
                </p:txBody>
              </p:sp>
              <p:sp>
                <p:nvSpPr>
                  <p:cNvPr id="55" name="Rectangle 54"/>
                  <p:cNvSpPr/>
                  <p:nvPr/>
                </p:nvSpPr>
                <p:spPr>
                  <a:xfrm>
                    <a:off x="8062097" y="1781795"/>
                    <a:ext cx="1715591" cy="2582994"/>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prstClr val="black"/>
                        </a:solidFill>
                      </a:rPr>
                      <a:t>-</a:t>
                    </a:r>
                    <a:r>
                      <a:rPr lang="en-US" sz="1000" dirty="0">
                        <a:solidFill>
                          <a:prstClr val="black"/>
                        </a:solidFill>
                      </a:rPr>
                      <a:t>Support to set up Production data in production site</a:t>
                    </a:r>
                  </a:p>
                  <a:p>
                    <a:r>
                      <a:rPr lang="en-US" sz="1000" dirty="0">
                        <a:solidFill>
                          <a:prstClr val="black"/>
                        </a:solidFill>
                      </a:rPr>
                      <a:t>-Guide and certify one person for set up</a:t>
                    </a:r>
                  </a:p>
                  <a:p>
                    <a:r>
                      <a:rPr lang="en-US" sz="1000" dirty="0">
                        <a:solidFill>
                          <a:prstClr val="black"/>
                        </a:solidFill>
                      </a:rPr>
                      <a:t>-Handover the database, Sign off</a:t>
                    </a:r>
                  </a:p>
                </p:txBody>
              </p:sp>
              <p:sp>
                <p:nvSpPr>
                  <p:cNvPr id="56" name="Rectangle 55"/>
                  <p:cNvSpPr/>
                  <p:nvPr/>
                </p:nvSpPr>
                <p:spPr>
                  <a:xfrm>
                    <a:off x="9845078" y="1755119"/>
                    <a:ext cx="1742012" cy="2582994"/>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prstClr val="black"/>
                        </a:solidFill>
                      </a:rPr>
                      <a:t>-</a:t>
                    </a:r>
                    <a:r>
                      <a:rPr lang="en-US" sz="1000" dirty="0">
                        <a:solidFill>
                          <a:prstClr val="black"/>
                        </a:solidFill>
                      </a:rPr>
                      <a:t>Train and support internal TTT</a:t>
                    </a:r>
                  </a:p>
                  <a:p>
                    <a:r>
                      <a:rPr lang="en-US" sz="1000" dirty="0">
                        <a:solidFill>
                          <a:prstClr val="black"/>
                        </a:solidFill>
                      </a:rPr>
                      <a:t>-Certify TTT candidates</a:t>
                    </a:r>
                  </a:p>
                  <a:p>
                    <a:r>
                      <a:rPr lang="en-US" sz="1000" dirty="0">
                        <a:solidFill>
                          <a:prstClr val="black"/>
                        </a:solidFill>
                      </a:rPr>
                      <a:t>-Enable TTT candidate to be internal mentors/SME</a:t>
                    </a:r>
                  </a:p>
                  <a:p>
                    <a:endParaRPr lang="en-US" sz="1000" dirty="0">
                      <a:solidFill>
                        <a:prstClr val="black"/>
                      </a:solidFill>
                    </a:endParaRPr>
                  </a:p>
                </p:txBody>
              </p:sp>
            </p:grpSp>
            <p:grpSp>
              <p:nvGrpSpPr>
                <p:cNvPr id="37" name="Group 36"/>
                <p:cNvGrpSpPr/>
                <p:nvPr/>
              </p:nvGrpSpPr>
              <p:grpSpPr>
                <a:xfrm>
                  <a:off x="1757676" y="3478960"/>
                  <a:ext cx="10080700" cy="1322948"/>
                  <a:chOff x="843584" y="1912362"/>
                  <a:chExt cx="10743506" cy="2585810"/>
                </a:xfrm>
              </p:grpSpPr>
              <p:sp>
                <p:nvSpPr>
                  <p:cNvPr id="45" name="Rectangle 44"/>
                  <p:cNvSpPr/>
                  <p:nvPr/>
                </p:nvSpPr>
                <p:spPr>
                  <a:xfrm>
                    <a:off x="843584" y="1912362"/>
                    <a:ext cx="1745084" cy="2585804"/>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a:solidFill>
                          <a:prstClr val="black"/>
                        </a:solidFill>
                      </a:rPr>
                      <a:t>- Provide necessary infrastructure for installing Omnex QHSE</a:t>
                    </a:r>
                  </a:p>
                  <a:p>
                    <a:endParaRPr lang="en-US" sz="1000" dirty="0">
                      <a:solidFill>
                        <a:prstClr val="black"/>
                      </a:solidFill>
                    </a:endParaRPr>
                  </a:p>
                </p:txBody>
              </p:sp>
              <p:sp>
                <p:nvSpPr>
                  <p:cNvPr id="46" name="Rectangle 45"/>
                  <p:cNvSpPr/>
                  <p:nvPr/>
                </p:nvSpPr>
                <p:spPr>
                  <a:xfrm>
                    <a:off x="2671195" y="1912362"/>
                    <a:ext cx="1742012" cy="2585806"/>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a:solidFill>
                          <a:prstClr val="black"/>
                        </a:solidFill>
                      </a:rPr>
                      <a:t>Facilitate study &amp; CFT</a:t>
                    </a:r>
                  </a:p>
                  <a:p>
                    <a:r>
                      <a:rPr lang="en-US" sz="1000" dirty="0">
                        <a:solidFill>
                          <a:prstClr val="black"/>
                        </a:solidFill>
                      </a:rPr>
                      <a:t>Management Sign off </a:t>
                    </a:r>
                  </a:p>
                  <a:p>
                    <a:r>
                      <a:rPr lang="en-US" sz="1000" dirty="0">
                        <a:solidFill>
                          <a:prstClr val="black"/>
                        </a:solidFill>
                      </a:rPr>
                      <a:t>Core team formation</a:t>
                    </a:r>
                  </a:p>
                  <a:p>
                    <a:r>
                      <a:rPr lang="en-US" sz="1000" dirty="0">
                        <a:solidFill>
                          <a:prstClr val="black"/>
                        </a:solidFill>
                      </a:rPr>
                      <a:t>Workshop for CFT</a:t>
                    </a:r>
                  </a:p>
                  <a:p>
                    <a:r>
                      <a:rPr lang="en-US" sz="1000" dirty="0">
                        <a:solidFill>
                          <a:prstClr val="black"/>
                        </a:solidFill>
                      </a:rPr>
                      <a:t>Training facilities</a:t>
                    </a:r>
                  </a:p>
                  <a:p>
                    <a:r>
                      <a:rPr lang="en-US" sz="1000" dirty="0">
                        <a:solidFill>
                          <a:prstClr val="black"/>
                        </a:solidFill>
                      </a:rPr>
                      <a:t>Collect data as required</a:t>
                    </a:r>
                  </a:p>
                  <a:p>
                    <a:endParaRPr lang="en-US" sz="1000" dirty="0">
                      <a:solidFill>
                        <a:prstClr val="black"/>
                      </a:solidFill>
                    </a:endParaRPr>
                  </a:p>
                </p:txBody>
              </p:sp>
              <p:sp>
                <p:nvSpPr>
                  <p:cNvPr id="47" name="Rectangle 46"/>
                  <p:cNvSpPr/>
                  <p:nvPr/>
                </p:nvSpPr>
                <p:spPr>
                  <a:xfrm>
                    <a:off x="4469126" y="1912362"/>
                    <a:ext cx="1742012" cy="2585806"/>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a:solidFill>
                          <a:prstClr val="black"/>
                        </a:solidFill>
                      </a:rPr>
                      <a:t>- CFT availability for Data collection</a:t>
                    </a:r>
                  </a:p>
                  <a:p>
                    <a:r>
                      <a:rPr lang="en-US" sz="1000" dirty="0">
                        <a:solidFill>
                          <a:prstClr val="black"/>
                        </a:solidFill>
                      </a:rPr>
                      <a:t>- Work with Omnex SME on data quality and sign off</a:t>
                    </a:r>
                  </a:p>
                  <a:p>
                    <a:endParaRPr lang="en-US" sz="1000" dirty="0">
                      <a:solidFill>
                        <a:prstClr val="black"/>
                      </a:solidFill>
                    </a:endParaRPr>
                  </a:p>
                </p:txBody>
              </p:sp>
              <p:sp>
                <p:nvSpPr>
                  <p:cNvPr id="48" name="Rectangle 47"/>
                  <p:cNvSpPr/>
                  <p:nvPr/>
                </p:nvSpPr>
                <p:spPr>
                  <a:xfrm>
                    <a:off x="6249030" y="1915007"/>
                    <a:ext cx="1715591" cy="2583165"/>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a:solidFill>
                          <a:prstClr val="black"/>
                        </a:solidFill>
                      </a:rPr>
                      <a:t>- CFT availability for training</a:t>
                    </a:r>
                  </a:p>
                  <a:p>
                    <a:r>
                      <a:rPr lang="en-US" sz="1000" dirty="0">
                        <a:solidFill>
                          <a:prstClr val="black"/>
                        </a:solidFill>
                      </a:rPr>
                      <a:t>-Training facilities with lab environment </a:t>
                    </a:r>
                  </a:p>
                  <a:p>
                    <a:r>
                      <a:rPr lang="en-US" sz="1000" dirty="0">
                        <a:solidFill>
                          <a:prstClr val="black"/>
                        </a:solidFill>
                      </a:rPr>
                      <a:t>- 15 </a:t>
                    </a:r>
                    <a:r>
                      <a:rPr lang="en-US" sz="1000" dirty="0" err="1">
                        <a:solidFill>
                          <a:prstClr val="black"/>
                        </a:solidFill>
                      </a:rPr>
                      <a:t>pax</a:t>
                    </a:r>
                    <a:r>
                      <a:rPr lang="en-US" sz="1000" dirty="0">
                        <a:solidFill>
                          <a:prstClr val="black"/>
                        </a:solidFill>
                      </a:rPr>
                      <a:t>/training </a:t>
                    </a:r>
                  </a:p>
                  <a:p>
                    <a:endParaRPr lang="en-US" sz="1000" dirty="0">
                      <a:solidFill>
                        <a:prstClr val="black"/>
                      </a:solidFill>
                    </a:endParaRPr>
                  </a:p>
                </p:txBody>
              </p:sp>
              <p:sp>
                <p:nvSpPr>
                  <p:cNvPr id="49" name="Rectangle 48"/>
                  <p:cNvSpPr/>
                  <p:nvPr/>
                </p:nvSpPr>
                <p:spPr>
                  <a:xfrm>
                    <a:off x="8062097" y="1915175"/>
                    <a:ext cx="1715591" cy="2582995"/>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a:solidFill>
                          <a:prstClr val="black"/>
                        </a:solidFill>
                      </a:rPr>
                      <a:t>-Perform data entry</a:t>
                    </a:r>
                  </a:p>
                  <a:p>
                    <a:r>
                      <a:rPr lang="en-US" sz="1000" dirty="0">
                        <a:solidFill>
                          <a:prstClr val="black"/>
                        </a:solidFill>
                      </a:rPr>
                      <a:t>- Availability of Admin </a:t>
                    </a:r>
                  </a:p>
                  <a:p>
                    <a:r>
                      <a:rPr lang="en-US" sz="1000" dirty="0">
                        <a:solidFill>
                          <a:prstClr val="black"/>
                        </a:solidFill>
                      </a:rPr>
                      <a:t>- User acceptance test</a:t>
                    </a:r>
                  </a:p>
                  <a:p>
                    <a:r>
                      <a:rPr lang="en-US" sz="1000" dirty="0">
                        <a:solidFill>
                          <a:prstClr val="black"/>
                        </a:solidFill>
                      </a:rPr>
                      <a:t>- Sign off &amp; Go Live Management event</a:t>
                    </a:r>
                  </a:p>
                  <a:p>
                    <a:endParaRPr lang="en-US" sz="1000" dirty="0">
                      <a:solidFill>
                        <a:prstClr val="black"/>
                      </a:solidFill>
                    </a:endParaRPr>
                  </a:p>
                </p:txBody>
              </p:sp>
              <p:sp>
                <p:nvSpPr>
                  <p:cNvPr id="50" name="Rectangle 49"/>
                  <p:cNvSpPr/>
                  <p:nvPr/>
                </p:nvSpPr>
                <p:spPr>
                  <a:xfrm>
                    <a:off x="9845078" y="1915175"/>
                    <a:ext cx="1742012" cy="2582995"/>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prstClr val="black"/>
                        </a:solidFill>
                      </a:rPr>
                      <a:t>--</a:t>
                    </a:r>
                    <a:r>
                      <a:rPr lang="en-US" sz="1000" dirty="0">
                        <a:solidFill>
                          <a:prstClr val="black"/>
                        </a:solidFill>
                      </a:rPr>
                      <a:t>Identify TTT candidates</a:t>
                    </a:r>
                  </a:p>
                  <a:p>
                    <a:r>
                      <a:rPr lang="en-US" sz="1000" dirty="0">
                        <a:solidFill>
                          <a:prstClr val="black"/>
                        </a:solidFill>
                      </a:rPr>
                      <a:t>-Training facilities </a:t>
                    </a:r>
                  </a:p>
                  <a:p>
                    <a:r>
                      <a:rPr lang="en-US" sz="1000" dirty="0">
                        <a:solidFill>
                          <a:prstClr val="black"/>
                        </a:solidFill>
                      </a:rPr>
                      <a:t>-TTT availability</a:t>
                    </a:r>
                  </a:p>
                  <a:p>
                    <a:r>
                      <a:rPr lang="en-US" sz="1000" dirty="0">
                        <a:solidFill>
                          <a:prstClr val="black"/>
                        </a:solidFill>
                      </a:rPr>
                      <a:t>-Complete case study write up</a:t>
                    </a:r>
                  </a:p>
                  <a:p>
                    <a:endParaRPr lang="en-US" sz="1000" dirty="0">
                      <a:solidFill>
                        <a:prstClr val="black"/>
                      </a:solidFill>
                    </a:endParaRPr>
                  </a:p>
                </p:txBody>
              </p:sp>
            </p:grpSp>
            <p:grpSp>
              <p:nvGrpSpPr>
                <p:cNvPr id="38" name="Group 37"/>
                <p:cNvGrpSpPr/>
                <p:nvPr/>
              </p:nvGrpSpPr>
              <p:grpSpPr>
                <a:xfrm>
                  <a:off x="1760561" y="4845840"/>
                  <a:ext cx="10067051" cy="1338053"/>
                  <a:chOff x="858130" y="1805658"/>
                  <a:chExt cx="10728960" cy="2615333"/>
                </a:xfrm>
              </p:grpSpPr>
              <p:sp>
                <p:nvSpPr>
                  <p:cNvPr id="39" name="Rectangle 38"/>
                  <p:cNvSpPr/>
                  <p:nvPr/>
                </p:nvSpPr>
                <p:spPr>
                  <a:xfrm>
                    <a:off x="858130" y="1805658"/>
                    <a:ext cx="1715590" cy="2585806"/>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a:solidFill>
                          <a:prstClr val="black"/>
                        </a:solidFill>
                      </a:rPr>
                      <a:t>- Omnex QHSE installed </a:t>
                    </a:r>
                  </a:p>
                  <a:p>
                    <a:r>
                      <a:rPr lang="en-US" sz="1000" dirty="0">
                        <a:solidFill>
                          <a:prstClr val="black"/>
                        </a:solidFill>
                      </a:rPr>
                      <a:t>- Functional Production &amp; Training instances</a:t>
                    </a:r>
                  </a:p>
                </p:txBody>
              </p:sp>
              <p:sp>
                <p:nvSpPr>
                  <p:cNvPr id="40" name="Rectangle 39"/>
                  <p:cNvSpPr/>
                  <p:nvPr/>
                </p:nvSpPr>
                <p:spPr>
                  <a:xfrm>
                    <a:off x="2671195" y="1835185"/>
                    <a:ext cx="1742012" cy="2585806"/>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a:solidFill>
                          <a:prstClr val="black"/>
                        </a:solidFill>
                      </a:rPr>
                      <a:t>- Detailed Implementation plan</a:t>
                    </a:r>
                  </a:p>
                  <a:p>
                    <a:r>
                      <a:rPr lang="en-US" sz="1000" dirty="0">
                        <a:solidFill>
                          <a:prstClr val="black"/>
                        </a:solidFill>
                      </a:rPr>
                      <a:t>- Deep Dive report </a:t>
                    </a:r>
                  </a:p>
                  <a:p>
                    <a:r>
                      <a:rPr lang="en-US" sz="1000" dirty="0">
                        <a:solidFill>
                          <a:prstClr val="black"/>
                        </a:solidFill>
                      </a:rPr>
                      <a:t>- Data prep templates for CFT</a:t>
                    </a:r>
                  </a:p>
                </p:txBody>
              </p:sp>
              <p:sp>
                <p:nvSpPr>
                  <p:cNvPr id="41" name="Rectangle 40"/>
                  <p:cNvSpPr/>
                  <p:nvPr/>
                </p:nvSpPr>
                <p:spPr>
                  <a:xfrm>
                    <a:off x="4469126" y="1805658"/>
                    <a:ext cx="1742012" cy="2585806"/>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a:solidFill>
                          <a:prstClr val="black"/>
                        </a:solidFill>
                      </a:rPr>
                      <a:t>- Signed off data sheets for implementation</a:t>
                    </a:r>
                  </a:p>
                </p:txBody>
              </p:sp>
              <p:sp>
                <p:nvSpPr>
                  <p:cNvPr id="42" name="Rectangle 41"/>
                  <p:cNvSpPr/>
                  <p:nvPr/>
                </p:nvSpPr>
                <p:spPr>
                  <a:xfrm>
                    <a:off x="6249030" y="1808303"/>
                    <a:ext cx="1715591" cy="2583165"/>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a:solidFill>
                          <a:prstClr val="black"/>
                        </a:solidFill>
                      </a:rPr>
                      <a:t>-Implementation report </a:t>
                    </a:r>
                  </a:p>
                  <a:p>
                    <a:r>
                      <a:rPr lang="en-US" sz="1000" dirty="0">
                        <a:solidFill>
                          <a:prstClr val="black"/>
                        </a:solidFill>
                      </a:rPr>
                      <a:t>Soft copy of user guides</a:t>
                    </a:r>
                  </a:p>
                  <a:p>
                    <a:endParaRPr lang="en-US" sz="1000" dirty="0">
                      <a:solidFill>
                        <a:prstClr val="black"/>
                      </a:solidFill>
                    </a:endParaRPr>
                  </a:p>
                </p:txBody>
              </p:sp>
              <p:sp>
                <p:nvSpPr>
                  <p:cNvPr id="43" name="Rectangle 42"/>
                  <p:cNvSpPr/>
                  <p:nvPr/>
                </p:nvSpPr>
                <p:spPr>
                  <a:xfrm>
                    <a:off x="8062097" y="1808471"/>
                    <a:ext cx="1715591" cy="2582997"/>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a:solidFill>
                          <a:prstClr val="black"/>
                        </a:solidFill>
                      </a:rPr>
                      <a:t>-Verify and Asses production launch</a:t>
                    </a:r>
                  </a:p>
                  <a:p>
                    <a:r>
                      <a:rPr lang="en-US" sz="1000" dirty="0">
                        <a:solidFill>
                          <a:prstClr val="black"/>
                        </a:solidFill>
                      </a:rPr>
                      <a:t>-Certificate of Launch</a:t>
                    </a:r>
                  </a:p>
                  <a:p>
                    <a:r>
                      <a:rPr lang="en-US" sz="1000" dirty="0">
                        <a:solidFill>
                          <a:prstClr val="black"/>
                        </a:solidFill>
                      </a:rPr>
                      <a:t>-End user certification</a:t>
                    </a:r>
                  </a:p>
                  <a:p>
                    <a:endParaRPr lang="en-US" sz="1000" dirty="0">
                      <a:solidFill>
                        <a:prstClr val="black"/>
                      </a:solidFill>
                    </a:endParaRPr>
                  </a:p>
                  <a:p>
                    <a:endParaRPr lang="en-US" sz="1000" dirty="0">
                      <a:solidFill>
                        <a:prstClr val="black"/>
                      </a:solidFill>
                    </a:endParaRPr>
                  </a:p>
                </p:txBody>
              </p:sp>
              <p:sp>
                <p:nvSpPr>
                  <p:cNvPr id="44" name="Rectangle 43"/>
                  <p:cNvSpPr/>
                  <p:nvPr/>
                </p:nvSpPr>
                <p:spPr>
                  <a:xfrm>
                    <a:off x="9845078" y="1808471"/>
                    <a:ext cx="1742012" cy="2582995"/>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a:solidFill>
                          <a:prstClr val="black"/>
                        </a:solidFill>
                      </a:rPr>
                      <a:t>- Onsite Internal TTT qualified</a:t>
                    </a:r>
                  </a:p>
                  <a:p>
                    <a:r>
                      <a:rPr lang="en-US" sz="1000" dirty="0">
                        <a:solidFill>
                          <a:prstClr val="black"/>
                        </a:solidFill>
                      </a:rPr>
                      <a:t>- Case study write up </a:t>
                    </a:r>
                  </a:p>
                  <a:p>
                    <a:endParaRPr lang="en-US" sz="1000" dirty="0">
                      <a:solidFill>
                        <a:prstClr val="black"/>
                      </a:solidFill>
                    </a:endParaRPr>
                  </a:p>
                </p:txBody>
              </p:sp>
            </p:grpSp>
          </p:grpSp>
          <p:sp>
            <p:nvSpPr>
              <p:cNvPr id="63" name="Rectangle 62"/>
              <p:cNvSpPr/>
              <p:nvPr/>
            </p:nvSpPr>
            <p:spPr>
              <a:xfrm>
                <a:off x="7259542" y="806896"/>
                <a:ext cx="1045292" cy="374735"/>
              </a:xfrm>
              <a:prstGeom prst="rect">
                <a:avLst/>
              </a:prstGeom>
              <a:noFill/>
            </p:spPr>
            <p:txBody>
              <a:bodyPr wrap="none" lIns="91440" tIns="45720" rIns="91440" bIns="45720">
                <a:spAutoFit/>
              </a:bodyPr>
              <a:lstStyle/>
              <a:p>
                <a:pPr algn="ctr"/>
                <a:r>
                  <a:rPr lang="en-US" sz="1600" dirty="0" smtClean="0">
                    <a:ln w="0"/>
                    <a:solidFill>
                      <a:prstClr val="black"/>
                    </a:solidFill>
                    <a:effectLst>
                      <a:outerShdw blurRad="38100" dist="19050" dir="2700000" algn="tl" rotWithShape="0">
                        <a:prstClr val="black">
                          <a:alpha val="40000"/>
                        </a:prstClr>
                      </a:outerShdw>
                    </a:effectLst>
                  </a:rPr>
                  <a:t>Milestone</a:t>
                </a:r>
                <a:endParaRPr lang="en-US" sz="1600" dirty="0">
                  <a:ln w="0"/>
                  <a:solidFill>
                    <a:prstClr val="black"/>
                  </a:solidFill>
                  <a:effectLst>
                    <a:outerShdw blurRad="38100" dist="19050" dir="2700000" algn="tl" rotWithShape="0">
                      <a:prstClr val="black">
                        <a:alpha val="40000"/>
                      </a:prstClr>
                    </a:outerShdw>
                  </a:effectLst>
                </a:endParaRPr>
              </a:p>
            </p:txBody>
          </p:sp>
          <p:grpSp>
            <p:nvGrpSpPr>
              <p:cNvPr id="64" name="Group 63"/>
              <p:cNvGrpSpPr/>
              <p:nvPr/>
            </p:nvGrpSpPr>
            <p:grpSpPr>
              <a:xfrm>
                <a:off x="1790740" y="756544"/>
                <a:ext cx="10068561" cy="2747267"/>
                <a:chOff x="1790740" y="756544"/>
                <a:chExt cx="10068561" cy="2747267"/>
              </a:xfrm>
            </p:grpSpPr>
            <p:grpSp>
              <p:nvGrpSpPr>
                <p:cNvPr id="65" name="Group 64"/>
                <p:cNvGrpSpPr/>
                <p:nvPr/>
              </p:nvGrpSpPr>
              <p:grpSpPr>
                <a:xfrm>
                  <a:off x="1790740" y="756544"/>
                  <a:ext cx="10067050" cy="457089"/>
                  <a:chOff x="858130" y="1771312"/>
                  <a:chExt cx="10728960" cy="657449"/>
                </a:xfrm>
              </p:grpSpPr>
              <p:sp>
                <p:nvSpPr>
                  <p:cNvPr id="78" name="Rectangle 77"/>
                  <p:cNvSpPr/>
                  <p:nvPr/>
                </p:nvSpPr>
                <p:spPr>
                  <a:xfrm>
                    <a:off x="858130" y="1805657"/>
                    <a:ext cx="1742013" cy="569302"/>
                  </a:xfrm>
                  <a:prstGeom prst="rect">
                    <a:avLst/>
                  </a:prstGeom>
                  <a:solidFill>
                    <a:srgbClr val="00B0F0">
                      <a:alpha val="6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000" dirty="0">
                      <a:solidFill>
                        <a:prstClr val="black"/>
                      </a:solidFill>
                    </a:endParaRPr>
                  </a:p>
                </p:txBody>
              </p:sp>
              <p:sp>
                <p:nvSpPr>
                  <p:cNvPr id="79" name="Rectangle 78"/>
                  <p:cNvSpPr/>
                  <p:nvPr/>
                </p:nvSpPr>
                <p:spPr>
                  <a:xfrm>
                    <a:off x="2671195" y="1805659"/>
                    <a:ext cx="1742012" cy="582548"/>
                  </a:xfrm>
                  <a:prstGeom prst="rect">
                    <a:avLst/>
                  </a:prstGeom>
                  <a:solidFill>
                    <a:schemeClr val="accent2">
                      <a:alpha val="2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000" dirty="0">
                      <a:solidFill>
                        <a:prstClr val="black"/>
                      </a:solidFill>
                    </a:endParaRPr>
                  </a:p>
                </p:txBody>
              </p:sp>
              <p:sp>
                <p:nvSpPr>
                  <p:cNvPr id="80" name="Rectangle 79"/>
                  <p:cNvSpPr/>
                  <p:nvPr/>
                </p:nvSpPr>
                <p:spPr>
                  <a:xfrm>
                    <a:off x="4469126" y="1805658"/>
                    <a:ext cx="1742012" cy="582549"/>
                  </a:xfrm>
                  <a:prstGeom prst="rect">
                    <a:avLst/>
                  </a:prstGeom>
                  <a:solidFill>
                    <a:srgbClr val="92D050">
                      <a:alpha val="4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IN" sz="1000" dirty="0" smtClean="0">
                      <a:solidFill>
                        <a:prstClr val="black"/>
                      </a:solidFill>
                    </a:endParaRPr>
                  </a:p>
                </p:txBody>
              </p:sp>
              <p:sp>
                <p:nvSpPr>
                  <p:cNvPr id="81" name="Rectangle 80"/>
                  <p:cNvSpPr/>
                  <p:nvPr/>
                </p:nvSpPr>
                <p:spPr>
                  <a:xfrm>
                    <a:off x="6249030" y="1808303"/>
                    <a:ext cx="1742012" cy="579904"/>
                  </a:xfrm>
                  <a:prstGeom prst="rect">
                    <a:avLst/>
                  </a:prstGeom>
                  <a:solidFill>
                    <a:srgbClr val="FFC000">
                      <a:alpha val="4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000" dirty="0">
                      <a:solidFill>
                        <a:prstClr val="black"/>
                      </a:solidFill>
                    </a:endParaRPr>
                  </a:p>
                </p:txBody>
              </p:sp>
              <p:sp>
                <p:nvSpPr>
                  <p:cNvPr id="82" name="Rectangle 81"/>
                  <p:cNvSpPr/>
                  <p:nvPr/>
                </p:nvSpPr>
                <p:spPr>
                  <a:xfrm>
                    <a:off x="8048373" y="1771312"/>
                    <a:ext cx="1742012" cy="657449"/>
                  </a:xfrm>
                  <a:prstGeom prst="rect">
                    <a:avLst/>
                  </a:prstGeom>
                  <a:solidFill>
                    <a:srgbClr val="0070C0">
                      <a:alpha val="43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000" dirty="0">
                      <a:solidFill>
                        <a:prstClr val="black"/>
                      </a:solidFill>
                    </a:endParaRPr>
                  </a:p>
                </p:txBody>
              </p:sp>
              <p:sp>
                <p:nvSpPr>
                  <p:cNvPr id="83" name="Rectangle 82"/>
                  <p:cNvSpPr/>
                  <p:nvPr/>
                </p:nvSpPr>
                <p:spPr>
                  <a:xfrm>
                    <a:off x="9845078" y="1771312"/>
                    <a:ext cx="1742012" cy="635522"/>
                  </a:xfrm>
                  <a:prstGeom prst="rect">
                    <a:avLst/>
                  </a:prstGeom>
                  <a:solidFill>
                    <a:srgbClr val="7030A0">
                      <a:alpha val="4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050" dirty="0">
                      <a:solidFill>
                        <a:prstClr val="black"/>
                      </a:solidFill>
                    </a:endParaRPr>
                  </a:p>
                </p:txBody>
              </p:sp>
            </p:grpSp>
            <p:sp>
              <p:nvSpPr>
                <p:cNvPr id="66" name="Isosceles Triangle 65"/>
                <p:cNvSpPr/>
                <p:nvPr/>
              </p:nvSpPr>
              <p:spPr>
                <a:xfrm rot="5400000">
                  <a:off x="1749687" y="835483"/>
                  <a:ext cx="406535" cy="324429"/>
                </a:xfrm>
                <a:prstGeom prst="triangl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IN" sz="1600" b="1" dirty="0" smtClean="0">
                      <a:solidFill>
                        <a:prstClr val="white"/>
                      </a:solidFill>
                    </a:rPr>
                    <a:t>1</a:t>
                  </a:r>
                  <a:endParaRPr lang="en-US" sz="1200" b="1" dirty="0">
                    <a:solidFill>
                      <a:prstClr val="white"/>
                    </a:solidFill>
                  </a:endParaRPr>
                </a:p>
              </p:txBody>
            </p:sp>
            <p:sp>
              <p:nvSpPr>
                <p:cNvPr id="67" name="Rectangle 66"/>
                <p:cNvSpPr/>
                <p:nvPr/>
              </p:nvSpPr>
              <p:spPr>
                <a:xfrm>
                  <a:off x="2117747" y="788293"/>
                  <a:ext cx="1045292" cy="374735"/>
                </a:xfrm>
                <a:prstGeom prst="rect">
                  <a:avLst/>
                </a:prstGeom>
                <a:noFill/>
              </p:spPr>
              <p:txBody>
                <a:bodyPr wrap="none" lIns="91440" tIns="45720" rIns="91440" bIns="45720">
                  <a:spAutoFit/>
                </a:bodyPr>
                <a:lstStyle/>
                <a:p>
                  <a:pPr algn="ctr"/>
                  <a:r>
                    <a:rPr lang="en-US" sz="1600" dirty="0" smtClean="0">
                      <a:ln w="0"/>
                      <a:solidFill>
                        <a:prstClr val="black"/>
                      </a:solidFill>
                      <a:effectLst>
                        <a:outerShdw blurRad="38100" dist="19050" dir="2700000" algn="tl" rotWithShape="0">
                          <a:prstClr val="black">
                            <a:alpha val="40000"/>
                          </a:prstClr>
                        </a:outerShdw>
                      </a:effectLst>
                    </a:rPr>
                    <a:t>Milestone</a:t>
                  </a:r>
                  <a:endParaRPr lang="en-US" sz="1600" dirty="0">
                    <a:ln w="0"/>
                    <a:solidFill>
                      <a:prstClr val="black"/>
                    </a:solidFill>
                    <a:effectLst>
                      <a:outerShdw blurRad="38100" dist="19050" dir="2700000" algn="tl" rotWithShape="0">
                        <a:prstClr val="black">
                          <a:alpha val="40000"/>
                        </a:prstClr>
                      </a:outerShdw>
                    </a:effectLst>
                  </a:endParaRPr>
                </a:p>
              </p:txBody>
            </p:sp>
            <p:sp>
              <p:nvSpPr>
                <p:cNvPr id="68" name="Isosceles Triangle 67"/>
                <p:cNvSpPr/>
                <p:nvPr/>
              </p:nvSpPr>
              <p:spPr>
                <a:xfrm rot="5400000">
                  <a:off x="3459789" y="810746"/>
                  <a:ext cx="406535" cy="324429"/>
                </a:xfrm>
                <a:prstGeom prst="triangl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IN" sz="1600" b="1" dirty="0" smtClean="0">
                      <a:solidFill>
                        <a:prstClr val="white"/>
                      </a:solidFill>
                    </a:rPr>
                    <a:t>2</a:t>
                  </a:r>
                  <a:endParaRPr lang="en-US" sz="1200" b="1" dirty="0">
                    <a:solidFill>
                      <a:prstClr val="white"/>
                    </a:solidFill>
                  </a:endParaRPr>
                </a:p>
              </p:txBody>
            </p:sp>
            <p:sp>
              <p:nvSpPr>
                <p:cNvPr id="69" name="Isosceles Triangle 68"/>
                <p:cNvSpPr/>
                <p:nvPr/>
              </p:nvSpPr>
              <p:spPr>
                <a:xfrm rot="5400000">
                  <a:off x="5152519" y="835483"/>
                  <a:ext cx="406535" cy="324429"/>
                </a:xfrm>
                <a:prstGeom prst="triangl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IN" sz="1600" b="1" dirty="0">
                      <a:solidFill>
                        <a:prstClr val="white"/>
                      </a:solidFill>
                    </a:rPr>
                    <a:t>3</a:t>
                  </a:r>
                  <a:endParaRPr lang="en-US" sz="1200" b="1" dirty="0">
                    <a:solidFill>
                      <a:prstClr val="white"/>
                    </a:solidFill>
                  </a:endParaRPr>
                </a:p>
              </p:txBody>
            </p:sp>
            <p:sp>
              <p:nvSpPr>
                <p:cNvPr id="70" name="Isosceles Triangle 69"/>
                <p:cNvSpPr/>
                <p:nvPr/>
              </p:nvSpPr>
              <p:spPr>
                <a:xfrm rot="5400000">
                  <a:off x="6847817" y="822873"/>
                  <a:ext cx="406535" cy="324429"/>
                </a:xfrm>
                <a:prstGeom prst="triangl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IN" sz="1600" b="1" dirty="0" smtClean="0">
                      <a:solidFill>
                        <a:prstClr val="white"/>
                      </a:solidFill>
                    </a:rPr>
                    <a:t>4</a:t>
                  </a:r>
                  <a:endParaRPr lang="en-US" sz="1200" b="1" dirty="0">
                    <a:solidFill>
                      <a:prstClr val="white"/>
                    </a:solidFill>
                  </a:endParaRPr>
                </a:p>
              </p:txBody>
            </p:sp>
            <p:sp>
              <p:nvSpPr>
                <p:cNvPr id="71" name="Isosceles Triangle 70"/>
                <p:cNvSpPr/>
                <p:nvPr/>
              </p:nvSpPr>
              <p:spPr>
                <a:xfrm rot="5400000">
                  <a:off x="8526127" y="818579"/>
                  <a:ext cx="406535" cy="324429"/>
                </a:xfrm>
                <a:prstGeom prst="triangl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IN" sz="1600" b="1" dirty="0" smtClean="0">
                      <a:solidFill>
                        <a:prstClr val="white"/>
                      </a:solidFill>
                    </a:rPr>
                    <a:t>5</a:t>
                  </a:r>
                  <a:endParaRPr lang="en-US" sz="1200" b="1" dirty="0">
                    <a:solidFill>
                      <a:prstClr val="white"/>
                    </a:solidFill>
                  </a:endParaRPr>
                </a:p>
              </p:txBody>
            </p:sp>
            <p:sp>
              <p:nvSpPr>
                <p:cNvPr id="72" name="Isosceles Triangle 71"/>
                <p:cNvSpPr/>
                <p:nvPr/>
              </p:nvSpPr>
              <p:spPr>
                <a:xfrm rot="5400000">
                  <a:off x="10205852" y="850334"/>
                  <a:ext cx="406535" cy="324429"/>
                </a:xfrm>
                <a:prstGeom prst="triangl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IN" sz="1600" b="1" dirty="0" smtClean="0">
                      <a:solidFill>
                        <a:prstClr val="white"/>
                      </a:solidFill>
                    </a:rPr>
                    <a:t>6</a:t>
                  </a:r>
                  <a:endParaRPr lang="en-US" sz="1200" b="1" dirty="0">
                    <a:solidFill>
                      <a:prstClr val="white"/>
                    </a:solidFill>
                  </a:endParaRPr>
                </a:p>
              </p:txBody>
            </p:sp>
            <p:sp>
              <p:nvSpPr>
                <p:cNvPr id="73" name="Rectangle 72"/>
                <p:cNvSpPr/>
                <p:nvPr/>
              </p:nvSpPr>
              <p:spPr>
                <a:xfrm>
                  <a:off x="3871319" y="796127"/>
                  <a:ext cx="1045292" cy="374735"/>
                </a:xfrm>
                <a:prstGeom prst="rect">
                  <a:avLst/>
                </a:prstGeom>
                <a:noFill/>
              </p:spPr>
              <p:txBody>
                <a:bodyPr wrap="none" lIns="91440" tIns="45720" rIns="91440" bIns="45720">
                  <a:spAutoFit/>
                </a:bodyPr>
                <a:lstStyle/>
                <a:p>
                  <a:pPr algn="ctr"/>
                  <a:r>
                    <a:rPr lang="en-US" sz="1600" dirty="0" smtClean="0">
                      <a:ln w="0"/>
                      <a:solidFill>
                        <a:prstClr val="black"/>
                      </a:solidFill>
                      <a:effectLst>
                        <a:outerShdw blurRad="38100" dist="19050" dir="2700000" algn="tl" rotWithShape="0">
                          <a:prstClr val="black">
                            <a:alpha val="40000"/>
                          </a:prstClr>
                        </a:outerShdw>
                      </a:effectLst>
                    </a:rPr>
                    <a:t>Milestone</a:t>
                  </a:r>
                  <a:endParaRPr lang="en-US" sz="1600" dirty="0">
                    <a:ln w="0"/>
                    <a:solidFill>
                      <a:prstClr val="black"/>
                    </a:solidFill>
                    <a:effectLst>
                      <a:outerShdw blurRad="38100" dist="19050" dir="2700000" algn="tl" rotWithShape="0">
                        <a:prstClr val="black">
                          <a:alpha val="40000"/>
                        </a:prstClr>
                      </a:outerShdw>
                    </a:effectLst>
                  </a:endParaRPr>
                </a:p>
              </p:txBody>
            </p:sp>
            <p:sp>
              <p:nvSpPr>
                <p:cNvPr id="74" name="Rectangle 73"/>
                <p:cNvSpPr/>
                <p:nvPr/>
              </p:nvSpPr>
              <p:spPr>
                <a:xfrm>
                  <a:off x="5584254" y="766037"/>
                  <a:ext cx="1045292" cy="374735"/>
                </a:xfrm>
                <a:prstGeom prst="rect">
                  <a:avLst/>
                </a:prstGeom>
                <a:noFill/>
              </p:spPr>
              <p:txBody>
                <a:bodyPr wrap="none" lIns="91440" tIns="45720" rIns="91440" bIns="45720">
                  <a:spAutoFit/>
                </a:bodyPr>
                <a:lstStyle/>
                <a:p>
                  <a:pPr algn="ctr"/>
                  <a:r>
                    <a:rPr lang="en-US" sz="1600" dirty="0" smtClean="0">
                      <a:ln w="0"/>
                      <a:solidFill>
                        <a:prstClr val="black"/>
                      </a:solidFill>
                      <a:effectLst>
                        <a:outerShdw blurRad="38100" dist="19050" dir="2700000" algn="tl" rotWithShape="0">
                          <a:prstClr val="black">
                            <a:alpha val="40000"/>
                          </a:prstClr>
                        </a:outerShdw>
                      </a:effectLst>
                    </a:rPr>
                    <a:t>Milestone</a:t>
                  </a:r>
                  <a:endParaRPr lang="en-US" sz="1600" dirty="0">
                    <a:ln w="0"/>
                    <a:solidFill>
                      <a:prstClr val="black"/>
                    </a:solidFill>
                    <a:effectLst>
                      <a:outerShdw blurRad="38100" dist="19050" dir="2700000" algn="tl" rotWithShape="0">
                        <a:prstClr val="black">
                          <a:alpha val="40000"/>
                        </a:prstClr>
                      </a:outerShdw>
                    </a:effectLst>
                  </a:endParaRPr>
                </a:p>
              </p:txBody>
            </p:sp>
            <p:sp>
              <p:nvSpPr>
                <p:cNvPr id="75" name="Rectangle 74"/>
                <p:cNvSpPr/>
                <p:nvPr/>
              </p:nvSpPr>
              <p:spPr>
                <a:xfrm>
                  <a:off x="8876909" y="806896"/>
                  <a:ext cx="1045292" cy="374735"/>
                </a:xfrm>
                <a:prstGeom prst="rect">
                  <a:avLst/>
                </a:prstGeom>
                <a:noFill/>
              </p:spPr>
              <p:txBody>
                <a:bodyPr wrap="none" lIns="91440" tIns="45720" rIns="91440" bIns="45720">
                  <a:spAutoFit/>
                </a:bodyPr>
                <a:lstStyle/>
                <a:p>
                  <a:pPr algn="ctr"/>
                  <a:r>
                    <a:rPr lang="en-US" sz="1600" dirty="0" smtClean="0">
                      <a:ln w="0"/>
                      <a:solidFill>
                        <a:prstClr val="black"/>
                      </a:solidFill>
                      <a:effectLst>
                        <a:outerShdw blurRad="38100" dist="19050" dir="2700000" algn="tl" rotWithShape="0">
                          <a:prstClr val="black">
                            <a:alpha val="40000"/>
                          </a:prstClr>
                        </a:outerShdw>
                      </a:effectLst>
                    </a:rPr>
                    <a:t>Milestone</a:t>
                  </a:r>
                  <a:endParaRPr lang="en-US" sz="1600" dirty="0">
                    <a:ln w="0"/>
                    <a:solidFill>
                      <a:prstClr val="black"/>
                    </a:solidFill>
                    <a:effectLst>
                      <a:outerShdw blurRad="38100" dist="19050" dir="2700000" algn="tl" rotWithShape="0">
                        <a:prstClr val="black">
                          <a:alpha val="40000"/>
                        </a:prstClr>
                      </a:outerShdw>
                    </a:effectLst>
                  </a:endParaRPr>
                </a:p>
              </p:txBody>
            </p:sp>
            <p:sp>
              <p:nvSpPr>
                <p:cNvPr id="76" name="Rectangle 75"/>
                <p:cNvSpPr/>
                <p:nvPr/>
              </p:nvSpPr>
              <p:spPr>
                <a:xfrm>
                  <a:off x="10610701" y="830801"/>
                  <a:ext cx="1045292" cy="374735"/>
                </a:xfrm>
                <a:prstGeom prst="rect">
                  <a:avLst/>
                </a:prstGeom>
                <a:noFill/>
              </p:spPr>
              <p:txBody>
                <a:bodyPr wrap="none" lIns="91440" tIns="45720" rIns="91440" bIns="45720">
                  <a:spAutoFit/>
                </a:bodyPr>
                <a:lstStyle/>
                <a:p>
                  <a:pPr algn="ctr"/>
                  <a:r>
                    <a:rPr lang="en-US" sz="1600" dirty="0" smtClean="0">
                      <a:ln w="0"/>
                      <a:solidFill>
                        <a:prstClr val="black"/>
                      </a:solidFill>
                      <a:effectLst>
                        <a:outerShdw blurRad="38100" dist="19050" dir="2700000" algn="tl" rotWithShape="0">
                          <a:prstClr val="black">
                            <a:alpha val="40000"/>
                          </a:prstClr>
                        </a:outerShdw>
                      </a:effectLst>
                    </a:rPr>
                    <a:t>Milestone</a:t>
                  </a:r>
                  <a:endParaRPr lang="en-US" sz="1600" dirty="0">
                    <a:ln w="0"/>
                    <a:solidFill>
                      <a:prstClr val="black"/>
                    </a:solidFill>
                    <a:effectLst>
                      <a:outerShdw blurRad="38100" dist="19050" dir="2700000" algn="tl" rotWithShape="0">
                        <a:prstClr val="black">
                          <a:alpha val="40000"/>
                        </a:prstClr>
                      </a:outerShdw>
                    </a:effectLst>
                  </a:endParaRPr>
                </a:p>
              </p:txBody>
            </p:sp>
            <p:cxnSp>
              <p:nvCxnSpPr>
                <p:cNvPr id="77" name="Straight Arrow Connector 76"/>
                <p:cNvCxnSpPr/>
                <p:nvPr/>
              </p:nvCxnSpPr>
              <p:spPr>
                <a:xfrm>
                  <a:off x="3493460" y="3490163"/>
                  <a:ext cx="8365841" cy="13648"/>
                </a:xfrm>
                <a:prstGeom prst="straightConnector1">
                  <a:avLst/>
                </a:prstGeom>
                <a:ln w="34925" cmpd="dbl">
                  <a:solidFill>
                    <a:srgbClr val="FF0000"/>
                  </a:solidFill>
                  <a:prstDash val="sysDot"/>
                  <a:tailEnd type="triangle"/>
                </a:ln>
              </p:spPr>
              <p:style>
                <a:lnRef idx="1">
                  <a:schemeClr val="accent1"/>
                </a:lnRef>
                <a:fillRef idx="0">
                  <a:schemeClr val="accent1"/>
                </a:fillRef>
                <a:effectRef idx="0">
                  <a:schemeClr val="accent1"/>
                </a:effectRef>
                <a:fontRef idx="minor">
                  <a:schemeClr val="tx1"/>
                </a:fontRef>
              </p:style>
            </p:cxnSp>
          </p:grpSp>
        </p:grpSp>
        <p:sp>
          <p:nvSpPr>
            <p:cNvPr id="87" name="Rectangle 86"/>
            <p:cNvSpPr/>
            <p:nvPr/>
          </p:nvSpPr>
          <p:spPr>
            <a:xfrm>
              <a:off x="360600" y="934456"/>
              <a:ext cx="1616861" cy="56076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400" b="1" dirty="0" smtClean="0">
                  <a:solidFill>
                    <a:prstClr val="black"/>
                  </a:solidFill>
                </a:rPr>
                <a:t>Milestone  </a:t>
              </a:r>
            </a:p>
          </p:txBody>
        </p:sp>
        <p:sp>
          <p:nvSpPr>
            <p:cNvPr id="88" name="Rectangle 87"/>
            <p:cNvSpPr/>
            <p:nvPr/>
          </p:nvSpPr>
          <p:spPr>
            <a:xfrm>
              <a:off x="360600" y="1388786"/>
              <a:ext cx="1617444" cy="80604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400" b="1" dirty="0" smtClean="0">
                  <a:solidFill>
                    <a:prstClr val="black"/>
                  </a:solidFill>
                </a:rPr>
                <a:t>Key Deliverables </a:t>
              </a:r>
            </a:p>
          </p:txBody>
        </p:sp>
        <p:sp>
          <p:nvSpPr>
            <p:cNvPr id="89" name="Rectangle 88"/>
            <p:cNvSpPr/>
            <p:nvPr/>
          </p:nvSpPr>
          <p:spPr>
            <a:xfrm>
              <a:off x="360600" y="2194836"/>
              <a:ext cx="1616861" cy="124000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400" b="1" dirty="0" smtClean="0">
                  <a:solidFill>
                    <a:prstClr val="black"/>
                  </a:solidFill>
                </a:rPr>
                <a:t>Signoff</a:t>
              </a:r>
              <a:r>
                <a:rPr lang="en-US" sz="1400" dirty="0" smtClean="0">
                  <a:solidFill>
                    <a:prstClr val="black"/>
                  </a:solidFill>
                </a:rPr>
                <a:t> </a:t>
              </a:r>
              <a:r>
                <a:rPr lang="en-US" sz="1400" b="1" dirty="0" smtClean="0">
                  <a:solidFill>
                    <a:prstClr val="black"/>
                  </a:solidFill>
                </a:rPr>
                <a:t>Criteria</a:t>
              </a:r>
            </a:p>
          </p:txBody>
        </p:sp>
        <p:sp>
          <p:nvSpPr>
            <p:cNvPr id="90" name="Rectangle 89"/>
            <p:cNvSpPr/>
            <p:nvPr/>
          </p:nvSpPr>
          <p:spPr>
            <a:xfrm>
              <a:off x="360600" y="3434840"/>
              <a:ext cx="1616861" cy="123490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400" b="1" dirty="0" smtClean="0">
                  <a:solidFill>
                    <a:prstClr val="black"/>
                  </a:solidFill>
                </a:rPr>
                <a:t>Key</a:t>
              </a:r>
              <a:r>
                <a:rPr lang="en-US" sz="1400" dirty="0" smtClean="0">
                  <a:solidFill>
                    <a:prstClr val="black"/>
                  </a:solidFill>
                </a:rPr>
                <a:t> </a:t>
              </a:r>
              <a:r>
                <a:rPr lang="en-US" sz="1400" b="1" dirty="0" smtClean="0">
                  <a:solidFill>
                    <a:prstClr val="black"/>
                  </a:solidFill>
                </a:rPr>
                <a:t>Activity</a:t>
              </a:r>
              <a:r>
                <a:rPr lang="en-US" sz="1400" dirty="0" smtClean="0">
                  <a:solidFill>
                    <a:prstClr val="black"/>
                  </a:solidFill>
                </a:rPr>
                <a:t> </a:t>
              </a:r>
            </a:p>
          </p:txBody>
        </p:sp>
        <p:sp>
          <p:nvSpPr>
            <p:cNvPr id="91" name="Rectangle 90"/>
            <p:cNvSpPr/>
            <p:nvPr/>
          </p:nvSpPr>
          <p:spPr>
            <a:xfrm>
              <a:off x="360600" y="4669745"/>
              <a:ext cx="1616861" cy="125072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400" b="1" dirty="0" smtClean="0">
                  <a:solidFill>
                    <a:prstClr val="black"/>
                  </a:solidFill>
                </a:rPr>
                <a:t>TEAM</a:t>
              </a:r>
            </a:p>
          </p:txBody>
        </p:sp>
        <p:sp>
          <p:nvSpPr>
            <p:cNvPr id="92" name="Rectangle 91"/>
            <p:cNvSpPr/>
            <p:nvPr/>
          </p:nvSpPr>
          <p:spPr>
            <a:xfrm>
              <a:off x="360600" y="5920471"/>
              <a:ext cx="1616861" cy="47940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400" b="1" dirty="0" smtClean="0">
                  <a:solidFill>
                    <a:prstClr val="black"/>
                  </a:solidFill>
                </a:rPr>
                <a:t>Time line</a:t>
              </a:r>
            </a:p>
          </p:txBody>
        </p:sp>
        <p:sp>
          <p:nvSpPr>
            <p:cNvPr id="148" name="Rectangle 147"/>
            <p:cNvSpPr/>
            <p:nvPr/>
          </p:nvSpPr>
          <p:spPr>
            <a:xfrm>
              <a:off x="2643911" y="3241567"/>
              <a:ext cx="1002197" cy="261610"/>
            </a:xfrm>
            <a:prstGeom prst="rect">
              <a:avLst/>
            </a:prstGeom>
            <a:noFill/>
          </p:spPr>
          <p:txBody>
            <a:bodyPr wrap="none" lIns="91440" tIns="45720" rIns="91440" bIns="45720">
              <a:spAutoFit/>
            </a:bodyPr>
            <a:lstStyle/>
            <a:p>
              <a:pPr algn="ctr"/>
              <a:r>
                <a:rPr lang="en-US" sz="1050" dirty="0" smtClean="0">
                  <a:ln w="0"/>
                  <a:solidFill>
                    <a:prstClr val="black"/>
                  </a:solidFill>
                  <a:effectLst>
                    <a:outerShdw blurRad="38100" dist="19050" dir="2700000" algn="tl" rotWithShape="0">
                      <a:prstClr val="black">
                        <a:alpha val="40000"/>
                      </a:prstClr>
                    </a:outerShdw>
                  </a:effectLst>
                </a:rPr>
                <a:t>Customization</a:t>
              </a:r>
              <a:endParaRPr lang="en-US" sz="1050" dirty="0">
                <a:ln w="0"/>
                <a:solidFill>
                  <a:prstClr val="black"/>
                </a:solidFill>
                <a:effectLst>
                  <a:outerShdw blurRad="38100" dist="19050" dir="2700000" algn="tl" rotWithShape="0">
                    <a:prstClr val="black">
                      <a:alpha val="40000"/>
                    </a:prstClr>
                  </a:outerShdw>
                </a:effectLst>
              </a:endParaRPr>
            </a:p>
          </p:txBody>
        </p:sp>
        <p:pic>
          <p:nvPicPr>
            <p:cNvPr id="151" name="Picture 150"/>
            <p:cNvPicPr>
              <a:picLocks noChangeAspect="1"/>
            </p:cNvPicPr>
            <p:nvPr/>
          </p:nvPicPr>
          <p:blipFill>
            <a:blip r:embed="rId2"/>
            <a:stretch>
              <a:fillRect/>
            </a:stretch>
          </p:blipFill>
          <p:spPr>
            <a:xfrm>
              <a:off x="1977461" y="5884694"/>
              <a:ext cx="9993618" cy="515180"/>
            </a:xfrm>
            <a:prstGeom prst="rect">
              <a:avLst/>
            </a:prstGeom>
          </p:spPr>
        </p:pic>
        <p:pic>
          <p:nvPicPr>
            <p:cNvPr id="152" name="Picture 151"/>
            <p:cNvPicPr>
              <a:picLocks noChangeAspect="1"/>
            </p:cNvPicPr>
            <p:nvPr/>
          </p:nvPicPr>
          <p:blipFill>
            <a:blip r:embed="rId2"/>
            <a:stretch>
              <a:fillRect/>
            </a:stretch>
          </p:blipFill>
          <p:spPr>
            <a:xfrm>
              <a:off x="327768" y="6267264"/>
              <a:ext cx="11613934" cy="135653"/>
            </a:xfrm>
            <a:prstGeom prst="rect">
              <a:avLst/>
            </a:prstGeom>
          </p:spPr>
        </p:pic>
        <p:pic>
          <p:nvPicPr>
            <p:cNvPr id="153" name="Picture 152"/>
            <p:cNvPicPr>
              <a:picLocks noChangeAspect="1"/>
            </p:cNvPicPr>
            <p:nvPr/>
          </p:nvPicPr>
          <p:blipFill>
            <a:blip r:embed="rId2"/>
            <a:stretch>
              <a:fillRect/>
            </a:stretch>
          </p:blipFill>
          <p:spPr>
            <a:xfrm rot="16200000">
              <a:off x="-461241" y="3375456"/>
              <a:ext cx="4986015" cy="104013"/>
            </a:xfrm>
            <a:prstGeom prst="rect">
              <a:avLst/>
            </a:prstGeom>
          </p:spPr>
        </p:pic>
        <p:pic>
          <p:nvPicPr>
            <p:cNvPr id="205" name="Picture 204"/>
            <p:cNvPicPr>
              <a:picLocks noChangeAspect="1"/>
            </p:cNvPicPr>
            <p:nvPr/>
          </p:nvPicPr>
          <p:blipFill>
            <a:blip r:embed="rId2"/>
            <a:stretch>
              <a:fillRect/>
            </a:stretch>
          </p:blipFill>
          <p:spPr>
            <a:xfrm rot="16200000">
              <a:off x="-2321576" y="3587931"/>
              <a:ext cx="5482224" cy="114365"/>
            </a:xfrm>
            <a:prstGeom prst="rect">
              <a:avLst/>
            </a:prstGeom>
          </p:spPr>
        </p:pic>
        <p:sp>
          <p:nvSpPr>
            <p:cNvPr id="212" name="Rectangle 211"/>
            <p:cNvSpPr/>
            <p:nvPr/>
          </p:nvSpPr>
          <p:spPr>
            <a:xfrm>
              <a:off x="2293365" y="5959329"/>
              <a:ext cx="739305" cy="307777"/>
            </a:xfrm>
            <a:prstGeom prst="rect">
              <a:avLst/>
            </a:prstGeom>
            <a:noFill/>
            <a:ln>
              <a:noFill/>
            </a:ln>
          </p:spPr>
          <p:txBody>
            <a:bodyPr wrap="none" lIns="91440" tIns="45720" rIns="91440" bIns="45720">
              <a:spAutoFit/>
            </a:bodyPr>
            <a:lstStyle/>
            <a:p>
              <a:pPr algn="ctr"/>
              <a:r>
                <a:rPr lang="en-US" sz="1400" b="1" dirty="0" smtClean="0">
                  <a:ln w="0"/>
                  <a:solidFill>
                    <a:srgbClr val="FF0000"/>
                  </a:solidFill>
                  <a:effectLst>
                    <a:outerShdw blurRad="38100" dist="19050" dir="2700000" algn="tl" rotWithShape="0">
                      <a:prstClr val="black">
                        <a:alpha val="40000"/>
                      </a:prstClr>
                    </a:outerShdw>
                  </a:effectLst>
                </a:rPr>
                <a:t>1 Week</a:t>
              </a:r>
              <a:endParaRPr lang="en-US" sz="1400" b="1" dirty="0">
                <a:ln w="0"/>
                <a:solidFill>
                  <a:srgbClr val="FF0000"/>
                </a:solidFill>
                <a:effectLst>
                  <a:outerShdw blurRad="38100" dist="19050" dir="2700000" algn="tl" rotWithShape="0">
                    <a:prstClr val="black">
                      <a:alpha val="40000"/>
                    </a:prstClr>
                  </a:outerShdw>
                </a:effectLst>
              </a:endParaRPr>
            </a:p>
          </p:txBody>
        </p:sp>
        <p:sp>
          <p:nvSpPr>
            <p:cNvPr id="213" name="Rectangle 212"/>
            <p:cNvSpPr/>
            <p:nvPr/>
          </p:nvSpPr>
          <p:spPr>
            <a:xfrm>
              <a:off x="3949047" y="6006283"/>
              <a:ext cx="739305" cy="307777"/>
            </a:xfrm>
            <a:prstGeom prst="rect">
              <a:avLst/>
            </a:prstGeom>
            <a:noFill/>
            <a:ln>
              <a:noFill/>
            </a:ln>
          </p:spPr>
          <p:txBody>
            <a:bodyPr wrap="none" lIns="91440" tIns="45720" rIns="91440" bIns="45720">
              <a:spAutoFit/>
            </a:bodyPr>
            <a:lstStyle/>
            <a:p>
              <a:pPr algn="ctr"/>
              <a:r>
                <a:rPr lang="en-US" sz="1400" b="1" dirty="0" smtClean="0">
                  <a:ln w="0"/>
                  <a:solidFill>
                    <a:srgbClr val="FF0000"/>
                  </a:solidFill>
                  <a:effectLst>
                    <a:outerShdw blurRad="38100" dist="19050" dir="2700000" algn="tl" rotWithShape="0">
                      <a:prstClr val="black">
                        <a:alpha val="40000"/>
                      </a:prstClr>
                    </a:outerShdw>
                  </a:effectLst>
                </a:rPr>
                <a:t>2 Week</a:t>
              </a:r>
              <a:endParaRPr lang="en-US" sz="1400" b="1" dirty="0">
                <a:ln w="0"/>
                <a:solidFill>
                  <a:srgbClr val="FF0000"/>
                </a:solidFill>
                <a:effectLst>
                  <a:outerShdw blurRad="38100" dist="19050" dir="2700000" algn="tl" rotWithShape="0">
                    <a:prstClr val="black">
                      <a:alpha val="40000"/>
                    </a:prstClr>
                  </a:outerShdw>
                </a:effectLst>
              </a:endParaRPr>
            </a:p>
          </p:txBody>
        </p:sp>
        <p:sp>
          <p:nvSpPr>
            <p:cNvPr id="214" name="Rectangle 213"/>
            <p:cNvSpPr/>
            <p:nvPr/>
          </p:nvSpPr>
          <p:spPr>
            <a:xfrm>
              <a:off x="5815338" y="6006282"/>
              <a:ext cx="739305" cy="307777"/>
            </a:xfrm>
            <a:prstGeom prst="rect">
              <a:avLst/>
            </a:prstGeom>
            <a:noFill/>
            <a:ln>
              <a:noFill/>
            </a:ln>
          </p:spPr>
          <p:txBody>
            <a:bodyPr wrap="none" lIns="91440" tIns="45720" rIns="91440" bIns="45720">
              <a:spAutoFit/>
            </a:bodyPr>
            <a:lstStyle/>
            <a:p>
              <a:pPr algn="ctr"/>
              <a:r>
                <a:rPr lang="en-US" sz="1400" b="1" dirty="0">
                  <a:ln w="0"/>
                  <a:solidFill>
                    <a:srgbClr val="FF0000"/>
                  </a:solidFill>
                  <a:effectLst>
                    <a:outerShdw blurRad="38100" dist="19050" dir="2700000" algn="tl" rotWithShape="0">
                      <a:prstClr val="black">
                        <a:alpha val="40000"/>
                      </a:prstClr>
                    </a:outerShdw>
                  </a:effectLst>
                </a:rPr>
                <a:t>3</a:t>
              </a:r>
              <a:r>
                <a:rPr lang="en-US" sz="1400" b="1" dirty="0" smtClean="0">
                  <a:ln w="0"/>
                  <a:solidFill>
                    <a:srgbClr val="FF0000"/>
                  </a:solidFill>
                  <a:effectLst>
                    <a:outerShdw blurRad="38100" dist="19050" dir="2700000" algn="tl" rotWithShape="0">
                      <a:prstClr val="black">
                        <a:alpha val="40000"/>
                      </a:prstClr>
                    </a:outerShdw>
                  </a:effectLst>
                </a:rPr>
                <a:t> Week</a:t>
              </a:r>
              <a:endParaRPr lang="en-US" sz="1400" b="1" dirty="0">
                <a:ln w="0"/>
                <a:solidFill>
                  <a:srgbClr val="FF0000"/>
                </a:solidFill>
                <a:effectLst>
                  <a:outerShdw blurRad="38100" dist="19050" dir="2700000" algn="tl" rotWithShape="0">
                    <a:prstClr val="black">
                      <a:alpha val="40000"/>
                    </a:prstClr>
                  </a:outerShdw>
                </a:effectLst>
              </a:endParaRPr>
            </a:p>
          </p:txBody>
        </p:sp>
        <p:sp>
          <p:nvSpPr>
            <p:cNvPr id="215" name="Rectangle 214"/>
            <p:cNvSpPr/>
            <p:nvPr/>
          </p:nvSpPr>
          <p:spPr>
            <a:xfrm>
              <a:off x="7538874" y="5971498"/>
              <a:ext cx="739305" cy="307777"/>
            </a:xfrm>
            <a:prstGeom prst="rect">
              <a:avLst/>
            </a:prstGeom>
            <a:noFill/>
            <a:ln>
              <a:noFill/>
            </a:ln>
          </p:spPr>
          <p:txBody>
            <a:bodyPr wrap="none" lIns="91440" tIns="45720" rIns="91440" bIns="45720">
              <a:spAutoFit/>
            </a:bodyPr>
            <a:lstStyle/>
            <a:p>
              <a:pPr algn="ctr"/>
              <a:r>
                <a:rPr lang="en-US" sz="1400" b="1" dirty="0">
                  <a:ln w="0"/>
                  <a:solidFill>
                    <a:srgbClr val="FF0000"/>
                  </a:solidFill>
                  <a:effectLst>
                    <a:outerShdw blurRad="38100" dist="19050" dir="2700000" algn="tl" rotWithShape="0">
                      <a:prstClr val="black">
                        <a:alpha val="40000"/>
                      </a:prstClr>
                    </a:outerShdw>
                  </a:effectLst>
                </a:rPr>
                <a:t>4</a:t>
              </a:r>
              <a:r>
                <a:rPr lang="en-US" sz="1400" b="1" dirty="0" smtClean="0">
                  <a:ln w="0"/>
                  <a:solidFill>
                    <a:srgbClr val="FF0000"/>
                  </a:solidFill>
                  <a:effectLst>
                    <a:outerShdw blurRad="38100" dist="19050" dir="2700000" algn="tl" rotWithShape="0">
                      <a:prstClr val="black">
                        <a:alpha val="40000"/>
                      </a:prstClr>
                    </a:outerShdw>
                  </a:effectLst>
                </a:rPr>
                <a:t> Week</a:t>
              </a:r>
              <a:endParaRPr lang="en-US" sz="1400" b="1" dirty="0">
                <a:ln w="0"/>
                <a:solidFill>
                  <a:srgbClr val="FF0000"/>
                </a:solidFill>
                <a:effectLst>
                  <a:outerShdw blurRad="38100" dist="19050" dir="2700000" algn="tl" rotWithShape="0">
                    <a:prstClr val="black">
                      <a:alpha val="40000"/>
                    </a:prstClr>
                  </a:outerShdw>
                </a:effectLst>
              </a:endParaRPr>
            </a:p>
          </p:txBody>
        </p:sp>
        <p:sp>
          <p:nvSpPr>
            <p:cNvPr id="216" name="Rectangle 215"/>
            <p:cNvSpPr/>
            <p:nvPr/>
          </p:nvSpPr>
          <p:spPr>
            <a:xfrm>
              <a:off x="8971761" y="5930911"/>
              <a:ext cx="739305" cy="307777"/>
            </a:xfrm>
            <a:prstGeom prst="rect">
              <a:avLst/>
            </a:prstGeom>
            <a:noFill/>
            <a:ln>
              <a:noFill/>
            </a:ln>
          </p:spPr>
          <p:txBody>
            <a:bodyPr wrap="none" lIns="91440" tIns="45720" rIns="91440" bIns="45720">
              <a:spAutoFit/>
            </a:bodyPr>
            <a:lstStyle/>
            <a:p>
              <a:pPr algn="ctr"/>
              <a:r>
                <a:rPr lang="en-US" sz="1400" b="1" dirty="0" smtClean="0">
                  <a:ln w="0"/>
                  <a:solidFill>
                    <a:srgbClr val="FF0000"/>
                  </a:solidFill>
                  <a:effectLst>
                    <a:outerShdw blurRad="38100" dist="19050" dir="2700000" algn="tl" rotWithShape="0">
                      <a:prstClr val="black">
                        <a:alpha val="40000"/>
                      </a:prstClr>
                    </a:outerShdw>
                  </a:effectLst>
                </a:rPr>
                <a:t>5 Week</a:t>
              </a:r>
              <a:endParaRPr lang="en-US" sz="1400" b="1" dirty="0">
                <a:ln w="0"/>
                <a:solidFill>
                  <a:srgbClr val="FF0000"/>
                </a:solidFill>
                <a:effectLst>
                  <a:outerShdw blurRad="38100" dist="19050" dir="2700000" algn="tl" rotWithShape="0">
                    <a:prstClr val="black">
                      <a:alpha val="40000"/>
                    </a:prstClr>
                  </a:outerShdw>
                </a:effectLst>
              </a:endParaRPr>
            </a:p>
          </p:txBody>
        </p:sp>
        <p:sp>
          <p:nvSpPr>
            <p:cNvPr id="217" name="Rectangle 216"/>
            <p:cNvSpPr/>
            <p:nvPr/>
          </p:nvSpPr>
          <p:spPr>
            <a:xfrm>
              <a:off x="10864034" y="5956871"/>
              <a:ext cx="739305" cy="307777"/>
            </a:xfrm>
            <a:prstGeom prst="rect">
              <a:avLst/>
            </a:prstGeom>
            <a:noFill/>
            <a:ln>
              <a:noFill/>
            </a:ln>
          </p:spPr>
          <p:txBody>
            <a:bodyPr wrap="none" lIns="91440" tIns="45720" rIns="91440" bIns="45720">
              <a:spAutoFit/>
            </a:bodyPr>
            <a:lstStyle/>
            <a:p>
              <a:pPr algn="ctr"/>
              <a:r>
                <a:rPr lang="en-US" sz="1400" b="1" dirty="0" smtClean="0">
                  <a:ln w="0"/>
                  <a:solidFill>
                    <a:srgbClr val="FF0000"/>
                  </a:solidFill>
                  <a:effectLst>
                    <a:outerShdw blurRad="38100" dist="19050" dir="2700000" algn="tl" rotWithShape="0">
                      <a:prstClr val="black">
                        <a:alpha val="40000"/>
                      </a:prstClr>
                    </a:outerShdw>
                  </a:effectLst>
                </a:rPr>
                <a:t>6 Week</a:t>
              </a:r>
              <a:endParaRPr lang="en-US" sz="1400" b="1" dirty="0">
                <a:ln w="0"/>
                <a:solidFill>
                  <a:srgbClr val="FF0000"/>
                </a:solidFill>
                <a:effectLst>
                  <a:outerShdw blurRad="38100" dist="19050" dir="2700000" algn="tl" rotWithShape="0">
                    <a:prstClr val="black">
                      <a:alpha val="40000"/>
                    </a:prstClr>
                  </a:outerShdw>
                </a:effectLst>
              </a:endParaRPr>
            </a:p>
          </p:txBody>
        </p:sp>
        <p:pic>
          <p:nvPicPr>
            <p:cNvPr id="221" name="Picture 220"/>
            <p:cNvPicPr>
              <a:picLocks noChangeAspect="1"/>
            </p:cNvPicPr>
            <p:nvPr/>
          </p:nvPicPr>
          <p:blipFill>
            <a:blip r:embed="rId2"/>
            <a:stretch>
              <a:fillRect/>
            </a:stretch>
          </p:blipFill>
          <p:spPr>
            <a:xfrm rot="16200000">
              <a:off x="9241242" y="3618384"/>
              <a:ext cx="5482224" cy="114365"/>
            </a:xfrm>
            <a:prstGeom prst="rect">
              <a:avLst/>
            </a:prstGeom>
          </p:spPr>
        </p:pic>
        <p:pic>
          <p:nvPicPr>
            <p:cNvPr id="222" name="Picture 221"/>
            <p:cNvPicPr>
              <a:picLocks noChangeAspect="1"/>
            </p:cNvPicPr>
            <p:nvPr/>
          </p:nvPicPr>
          <p:blipFill>
            <a:blip r:embed="rId2"/>
            <a:stretch>
              <a:fillRect/>
            </a:stretch>
          </p:blipFill>
          <p:spPr>
            <a:xfrm>
              <a:off x="411663" y="892104"/>
              <a:ext cx="11613934" cy="135653"/>
            </a:xfrm>
            <a:prstGeom prst="rect">
              <a:avLst/>
            </a:prstGeom>
            <a:solidFill>
              <a:schemeClr val="bg2"/>
            </a:solidFill>
          </p:spPr>
        </p:pic>
      </p:grpSp>
      <p:sp>
        <p:nvSpPr>
          <p:cNvPr id="2" name="Line Callout 2 1"/>
          <p:cNvSpPr/>
          <p:nvPr/>
        </p:nvSpPr>
        <p:spPr>
          <a:xfrm>
            <a:off x="2265888" y="3055567"/>
            <a:ext cx="3619272" cy="432560"/>
          </a:xfrm>
          <a:prstGeom prst="borderCallout2">
            <a:avLst>
              <a:gd name="adj1" fmla="val 18750"/>
              <a:gd name="adj2" fmla="val -8333"/>
              <a:gd name="adj3" fmla="val 18750"/>
              <a:gd name="adj4" fmla="val -16667"/>
              <a:gd name="adj5" fmla="val 671994"/>
              <a:gd name="adj6" fmla="val 8855"/>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Edit the time line required</a:t>
            </a:r>
            <a:endParaRPr lang="en-IN" dirty="0"/>
          </a:p>
        </p:txBody>
      </p:sp>
      <p:sp>
        <p:nvSpPr>
          <p:cNvPr id="3" name="Footer Placeholder 2"/>
          <p:cNvSpPr>
            <a:spLocks noGrp="1"/>
          </p:cNvSpPr>
          <p:nvPr>
            <p:ph type="ftr" sz="quarter" idx="3"/>
          </p:nvPr>
        </p:nvSpPr>
        <p:spPr/>
        <p:txBody>
          <a:bodyPr/>
          <a:lstStyle/>
          <a:p>
            <a:pPr eaLnBrk="0" hangingPunct="0">
              <a:tabLst>
                <a:tab pos="8342313" algn="r"/>
              </a:tabLst>
              <a:defRPr/>
            </a:pPr>
            <a:r>
              <a:rPr lang="en-CA" sz="800" smtClean="0">
                <a:solidFill>
                  <a:srgbClr val="8C8C8C"/>
                </a:solidFill>
              </a:rPr>
              <a:t>Cpyright © 2018 Omnex Inc. </a:t>
            </a:r>
            <a:endParaRPr lang="en-CA" sz="800" dirty="0">
              <a:solidFill>
                <a:srgbClr val="8C8C8C"/>
              </a:solidFill>
            </a:endParaRPr>
          </a:p>
        </p:txBody>
      </p:sp>
      <p:sp>
        <p:nvSpPr>
          <p:cNvPr id="86" name="矩形 85"/>
          <p:cNvSpPr/>
          <p:nvPr/>
        </p:nvSpPr>
        <p:spPr>
          <a:xfrm>
            <a:off x="9157662" y="148005"/>
            <a:ext cx="1985555" cy="65596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smtClean="0"/>
              <a:t>Sabu</a:t>
            </a:r>
            <a:endParaRPr lang="zh-CN" altLang="en-US" dirty="0"/>
          </a:p>
        </p:txBody>
      </p:sp>
    </p:spTree>
    <p:extLst>
      <p:ext uri="{BB962C8B-B14F-4D97-AF65-F5344CB8AC3E}">
        <p14:creationId xmlns:p14="http://schemas.microsoft.com/office/powerpoint/2010/main" val="1170598406"/>
      </p:ext>
    </p:extLst>
  </p:cSld>
  <p:clrMapOvr>
    <a:masterClrMapping/>
  </p:clrMapOvr>
  <p:transition>
    <p:fad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showMasterSp="0" show="0">
  <p:cSld>
    <p:bg>
      <p:bgPr>
        <a:solidFill>
          <a:schemeClr val="accent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774700" y="46037"/>
            <a:ext cx="10515600" cy="728663"/>
          </a:xfrm>
        </p:spPr>
        <p:txBody>
          <a:bodyPr>
            <a:normAutofit/>
          </a:bodyPr>
          <a:lstStyle/>
          <a:p>
            <a:pPr algn="ctr"/>
            <a:r>
              <a:rPr lang="en-IN" sz="2400" dirty="0">
                <a:solidFill>
                  <a:schemeClr val="bg1"/>
                </a:solidFill>
              </a:rPr>
              <a:t>Global Delivery </a:t>
            </a:r>
            <a:r>
              <a:rPr lang="en-IN" sz="2400" dirty="0" smtClean="0">
                <a:solidFill>
                  <a:schemeClr val="bg1"/>
                </a:solidFill>
              </a:rPr>
              <a:t>Model </a:t>
            </a:r>
            <a:r>
              <a:rPr lang="en-US" altLang="zh-CN" sz="2400" dirty="0" smtClean="0">
                <a:solidFill>
                  <a:schemeClr val="bg1"/>
                </a:solidFill>
              </a:rPr>
              <a:t>/ </a:t>
            </a:r>
            <a:r>
              <a:rPr lang="zh-CN" altLang="en-US" sz="2400" dirty="0" smtClean="0">
                <a:solidFill>
                  <a:schemeClr val="bg1"/>
                </a:solidFill>
              </a:rPr>
              <a:t>全球交付模式</a:t>
            </a:r>
            <a:endParaRPr lang="en-IN" sz="2400" dirty="0">
              <a:solidFill>
                <a:schemeClr val="bg1"/>
              </a:solidFill>
            </a:endParaRPr>
          </a:p>
        </p:txBody>
      </p:sp>
      <p:sp>
        <p:nvSpPr>
          <p:cNvPr id="3" name="Content Placeholder 2"/>
          <p:cNvSpPr>
            <a:spLocks noGrp="1"/>
          </p:cNvSpPr>
          <p:nvPr>
            <p:ph idx="4294967295"/>
          </p:nvPr>
        </p:nvSpPr>
        <p:spPr>
          <a:xfrm>
            <a:off x="50800" y="1325563"/>
            <a:ext cx="10515600" cy="4351337"/>
          </a:xfrm>
        </p:spPr>
        <p:txBody>
          <a:bodyPr vert="vert270">
            <a:normAutofit/>
          </a:bodyPr>
          <a:lstStyle/>
          <a:p>
            <a:pPr algn="ctr">
              <a:buNone/>
            </a:pPr>
            <a:r>
              <a:rPr lang="en-IN" sz="1999" dirty="0">
                <a:solidFill>
                  <a:schemeClr val="bg1"/>
                </a:solidFill>
              </a:rPr>
              <a:t>Global Software Development Centre – USA, China and India</a:t>
            </a:r>
          </a:p>
        </p:txBody>
      </p:sp>
      <p:pic>
        <p:nvPicPr>
          <p:cNvPr id="7" name="Picture 6" descr="Global Delivery Model.png"/>
          <p:cNvPicPr>
            <a:picLocks noChangeAspect="1"/>
          </p:cNvPicPr>
          <p:nvPr/>
        </p:nvPicPr>
        <p:blipFill>
          <a:blip r:embed="rId2"/>
          <a:stretch>
            <a:fillRect/>
          </a:stretch>
        </p:blipFill>
        <p:spPr>
          <a:xfrm>
            <a:off x="2880673" y="738188"/>
            <a:ext cx="6382983" cy="5970501"/>
          </a:xfrm>
          <a:prstGeom prst="rect">
            <a:avLst/>
          </a:prstGeom>
        </p:spPr>
      </p:pic>
      <p:sp>
        <p:nvSpPr>
          <p:cNvPr id="4" name="Slide Number Placeholder 3"/>
          <p:cNvSpPr>
            <a:spLocks noGrp="1"/>
          </p:cNvSpPr>
          <p:nvPr>
            <p:ph type="sldNum" sz="quarter" idx="12"/>
          </p:nvPr>
        </p:nvSpPr>
        <p:spPr/>
        <p:txBody>
          <a:bodyPr/>
          <a:lstStyle/>
          <a:p>
            <a:fld id="{4AAD5ECD-343E-48F9-81F3-C8321E8CABA4}" type="slidenum">
              <a:rPr lang="en-US" smtClean="0"/>
              <a:t>45</a:t>
            </a:fld>
            <a:endParaRPr lang="en-US" dirty="0"/>
          </a:p>
        </p:txBody>
      </p:sp>
    </p:spTree>
    <p:extLst>
      <p:ext uri="{BB962C8B-B14F-4D97-AF65-F5344CB8AC3E}">
        <p14:creationId xmlns:p14="http://schemas.microsoft.com/office/powerpoint/2010/main" val="13205144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wipe(up)">
                                      <p:cBhvr>
                                        <p:cTn id="11" dur="500"/>
                                        <p:tgtEl>
                                          <p:spTgt spid="3">
                                            <p:txEl>
                                              <p:pRg st="0" end="0"/>
                                            </p:txEl>
                                          </p:spTgt>
                                        </p:tgtEl>
                                      </p:cBhvr>
                                    </p:animEffect>
                                  </p:childTnLst>
                                </p:cTn>
                              </p:par>
                            </p:childTnLst>
                          </p:cTn>
                        </p:par>
                        <p:par>
                          <p:cTn id="12" fill="hold">
                            <p:stCondLst>
                              <p:cond delay="1000"/>
                            </p:stCondLst>
                            <p:childTnLst>
                              <p:par>
                                <p:cTn id="13" presetID="14" presetClass="entr" presetSubtype="10"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randombar(horizontal)">
                                      <p:cBhvr>
                                        <p:cTn id="1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224526" y="110047"/>
            <a:ext cx="12539448" cy="7837155"/>
          </a:xfrm>
          <a:prstGeom prst="rect">
            <a:avLst/>
          </a:prstGeom>
          <a:solidFill>
            <a:schemeClr val="bg1">
              <a:alpha val="0"/>
            </a:schemeClr>
          </a:solidFill>
        </p:spPr>
      </p:pic>
      <p:cxnSp>
        <p:nvCxnSpPr>
          <p:cNvPr id="9" name="Straight Connector 8"/>
          <p:cNvCxnSpPr/>
          <p:nvPr/>
        </p:nvCxnSpPr>
        <p:spPr>
          <a:xfrm>
            <a:off x="5660571" y="1961591"/>
            <a:ext cx="0" cy="1679339"/>
          </a:xfrm>
          <a:prstGeom prst="line">
            <a:avLst/>
          </a:prstGeom>
        </p:spPr>
        <p:style>
          <a:lnRef idx="1">
            <a:schemeClr val="accent3"/>
          </a:lnRef>
          <a:fillRef idx="0">
            <a:schemeClr val="accent3"/>
          </a:fillRef>
          <a:effectRef idx="0">
            <a:schemeClr val="accent3"/>
          </a:effectRef>
          <a:fontRef idx="minor">
            <a:schemeClr val="tx1"/>
          </a:fontRef>
        </p:style>
      </p:cxnSp>
      <p:sp>
        <p:nvSpPr>
          <p:cNvPr id="8" name="Title 7"/>
          <p:cNvSpPr>
            <a:spLocks noGrp="1"/>
          </p:cNvSpPr>
          <p:nvPr>
            <p:ph type="title"/>
          </p:nvPr>
        </p:nvSpPr>
        <p:spPr>
          <a:xfrm>
            <a:off x="3214916" y="1041060"/>
            <a:ext cx="10515600" cy="1325563"/>
          </a:xfrm>
        </p:spPr>
        <p:txBody>
          <a:bodyPr>
            <a:normAutofit/>
          </a:bodyPr>
          <a:lstStyle/>
          <a:p>
            <a:r>
              <a:rPr lang="en-US" sz="4000" dirty="0"/>
              <a:t>Thank you  </a:t>
            </a:r>
            <a:r>
              <a:rPr lang="en-US" altLang="zh-CN" sz="4000" dirty="0"/>
              <a:t>/ </a:t>
            </a:r>
            <a:r>
              <a:rPr lang="zh-CN" altLang="en-US" sz="4000" dirty="0"/>
              <a:t>谢</a:t>
            </a:r>
            <a:r>
              <a:rPr lang="zh-CN" altLang="en-US" sz="4000" dirty="0" smtClean="0"/>
              <a:t>谢</a:t>
            </a:r>
            <a:endParaRPr lang="en-US" sz="4000" dirty="0"/>
          </a:p>
        </p:txBody>
      </p:sp>
      <p:sp>
        <p:nvSpPr>
          <p:cNvPr id="11" name="Title 1"/>
          <p:cNvSpPr txBox="1">
            <a:spLocks/>
          </p:cNvSpPr>
          <p:nvPr/>
        </p:nvSpPr>
        <p:spPr>
          <a:xfrm>
            <a:off x="831850" y="495300"/>
            <a:ext cx="10515600" cy="10915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b="0" kern="1200">
                <a:solidFill>
                  <a:schemeClr val="tx1"/>
                </a:solidFill>
                <a:latin typeface="+mn-lt"/>
                <a:ea typeface="+mj-ea"/>
                <a:cs typeface="+mj-cs"/>
              </a:defRPr>
            </a:lvl1pPr>
          </a:lstStyle>
          <a:p>
            <a:endParaRPr lang="en-US" dirty="0"/>
          </a:p>
        </p:txBody>
      </p:sp>
    </p:spTree>
    <p:extLst>
      <p:ext uri="{BB962C8B-B14F-4D97-AF65-F5344CB8AC3E}">
        <p14:creationId xmlns:p14="http://schemas.microsoft.com/office/powerpoint/2010/main" val="65835143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Agenda/</a:t>
            </a:r>
            <a:r>
              <a:rPr lang="zh-CN" altLang="en-US" dirty="0"/>
              <a:t>议程</a:t>
            </a:r>
          </a:p>
        </p:txBody>
      </p:sp>
      <p:sp>
        <p:nvSpPr>
          <p:cNvPr id="3" name="内容占位符 2"/>
          <p:cNvSpPr>
            <a:spLocks noGrp="1"/>
          </p:cNvSpPr>
          <p:nvPr>
            <p:ph idx="1"/>
          </p:nvPr>
        </p:nvSpPr>
        <p:spPr>
          <a:xfrm>
            <a:off x="1097280" y="1195754"/>
            <a:ext cx="10058400" cy="4909624"/>
          </a:xfrm>
        </p:spPr>
        <p:txBody>
          <a:bodyPr>
            <a:normAutofit/>
          </a:bodyPr>
          <a:lstStyle/>
          <a:p>
            <a:pPr>
              <a:buFont typeface="Wingdings" panose="05000000000000000000" pitchFamily="2" charset="2"/>
              <a:buChar char="n"/>
            </a:pPr>
            <a:r>
              <a:rPr lang="en-US" altLang="zh-CN" sz="1800" dirty="0"/>
              <a:t>Omnex &amp; Yanfeng Team Introductions / </a:t>
            </a:r>
            <a:r>
              <a:rPr lang="zh-CN" altLang="en-US" sz="1800" dirty="0"/>
              <a:t>团队介绍</a:t>
            </a:r>
            <a:endParaRPr lang="en-US" altLang="zh-CN" sz="1800" dirty="0"/>
          </a:p>
          <a:p>
            <a:pPr>
              <a:buFont typeface="Wingdings" panose="05000000000000000000" pitchFamily="2" charset="2"/>
              <a:buChar char="n"/>
            </a:pPr>
            <a:r>
              <a:rPr lang="en-US" altLang="zh-CN" sz="1800" dirty="0">
                <a:solidFill>
                  <a:schemeClr val="accent2"/>
                </a:solidFill>
              </a:rPr>
              <a:t>Customer Requirements / </a:t>
            </a:r>
            <a:r>
              <a:rPr lang="zh-CN" altLang="en-US" sz="1800" dirty="0">
                <a:solidFill>
                  <a:schemeClr val="accent2"/>
                </a:solidFill>
              </a:rPr>
              <a:t>客户需求</a:t>
            </a:r>
            <a:endParaRPr lang="en-US" altLang="zh-CN" sz="1800" dirty="0">
              <a:solidFill>
                <a:schemeClr val="accent2"/>
              </a:solidFill>
            </a:endParaRPr>
          </a:p>
          <a:p>
            <a:pPr lvl="1"/>
            <a:r>
              <a:rPr lang="en-US" altLang="zh-CN" sz="1400" dirty="0">
                <a:solidFill>
                  <a:schemeClr val="accent5"/>
                </a:solidFill>
              </a:rPr>
              <a:t>Background &amp; Pain Point / </a:t>
            </a:r>
            <a:r>
              <a:rPr lang="zh-CN" altLang="en-US" sz="1400" dirty="0">
                <a:solidFill>
                  <a:schemeClr val="accent5"/>
                </a:solidFill>
              </a:rPr>
              <a:t>需求背景和痛点</a:t>
            </a:r>
            <a:endParaRPr lang="en-US" altLang="zh-CN" sz="1400" dirty="0">
              <a:solidFill>
                <a:schemeClr val="accent5"/>
              </a:solidFill>
            </a:endParaRPr>
          </a:p>
          <a:p>
            <a:pPr lvl="1"/>
            <a:r>
              <a:rPr lang="en-US" altLang="zh-CN" sz="1400" dirty="0">
                <a:solidFill>
                  <a:schemeClr val="accent5"/>
                </a:solidFill>
              </a:rPr>
              <a:t>Requirements Specification / </a:t>
            </a:r>
            <a:r>
              <a:rPr lang="zh-CN" altLang="en-US" sz="1400" dirty="0">
                <a:solidFill>
                  <a:schemeClr val="accent5"/>
                </a:solidFill>
              </a:rPr>
              <a:t>需求说明</a:t>
            </a:r>
            <a:endParaRPr lang="en-US" altLang="zh-CN" sz="1400" dirty="0">
              <a:solidFill>
                <a:schemeClr val="accent5"/>
              </a:solidFill>
            </a:endParaRPr>
          </a:p>
          <a:p>
            <a:pPr>
              <a:buFont typeface="Wingdings" panose="05000000000000000000" pitchFamily="2" charset="2"/>
              <a:buChar char="n"/>
            </a:pPr>
            <a:r>
              <a:rPr lang="en-US" altLang="zh-CN" sz="1800" dirty="0"/>
              <a:t>Understanding of Customer Requirements / </a:t>
            </a:r>
            <a:r>
              <a:rPr lang="zh-CN" altLang="en-US" sz="1800" dirty="0"/>
              <a:t>需求理解</a:t>
            </a:r>
            <a:endParaRPr lang="en-US" altLang="zh-CN" sz="1800" dirty="0"/>
          </a:p>
          <a:p>
            <a:pPr lvl="1"/>
            <a:r>
              <a:rPr lang="en-US" altLang="zh-CN" sz="1400" dirty="0"/>
              <a:t>Functional Requirements / </a:t>
            </a:r>
            <a:r>
              <a:rPr lang="zh-CN" altLang="en-US" sz="1400" dirty="0"/>
              <a:t>功能性需求</a:t>
            </a:r>
            <a:endParaRPr lang="en-US" altLang="zh-CN" sz="1400" dirty="0"/>
          </a:p>
          <a:p>
            <a:pPr lvl="1"/>
            <a:r>
              <a:rPr lang="en-US" altLang="zh-CN" sz="1400" dirty="0"/>
              <a:t>None-Functional Requirements / </a:t>
            </a:r>
            <a:r>
              <a:rPr lang="zh-CN" altLang="en-US" sz="1400" dirty="0"/>
              <a:t>非功能性需求</a:t>
            </a:r>
            <a:endParaRPr lang="en-US" altLang="zh-CN" sz="1400" dirty="0"/>
          </a:p>
          <a:p>
            <a:pPr>
              <a:buFont typeface="Wingdings" panose="05000000000000000000" pitchFamily="2" charset="2"/>
              <a:buChar char="n"/>
            </a:pPr>
            <a:r>
              <a:rPr lang="en-US" altLang="zh-CN" sz="1800" dirty="0"/>
              <a:t>OMNEX Solution / OMNEX </a:t>
            </a:r>
            <a:r>
              <a:rPr lang="zh-CN" altLang="en-US" sz="1800" dirty="0"/>
              <a:t>解决方案</a:t>
            </a:r>
            <a:endParaRPr lang="en-US" altLang="zh-CN" sz="1800" dirty="0"/>
          </a:p>
          <a:p>
            <a:pPr lvl="1"/>
            <a:r>
              <a:rPr lang="en-US" altLang="zh-CN" sz="1400" dirty="0"/>
              <a:t>Application Architecture / </a:t>
            </a:r>
            <a:r>
              <a:rPr lang="zh-CN" altLang="en-US" sz="1400" dirty="0"/>
              <a:t>应用架构</a:t>
            </a:r>
            <a:endParaRPr lang="en-US" altLang="zh-CN" sz="1400" dirty="0"/>
          </a:p>
          <a:p>
            <a:pPr lvl="1"/>
            <a:r>
              <a:rPr lang="en-US" altLang="zh-CN" sz="1400" dirty="0" smtClean="0"/>
              <a:t>System </a:t>
            </a:r>
            <a:r>
              <a:rPr lang="en-US" altLang="zh-CN" sz="1400" dirty="0"/>
              <a:t>Infrastructure /  </a:t>
            </a:r>
            <a:r>
              <a:rPr lang="zh-CN" altLang="en-US" sz="1400" dirty="0"/>
              <a:t>系统部署架构</a:t>
            </a:r>
            <a:endParaRPr lang="en-US" altLang="zh-CN" sz="1400" dirty="0"/>
          </a:p>
          <a:p>
            <a:pPr lvl="1"/>
            <a:r>
              <a:rPr lang="en-US" altLang="zh-CN" sz="1400" dirty="0"/>
              <a:t>Application Feature List / </a:t>
            </a:r>
            <a:r>
              <a:rPr lang="zh-CN" altLang="en-US" sz="1400" dirty="0"/>
              <a:t>应用功能清单</a:t>
            </a:r>
            <a:endParaRPr lang="en-US" altLang="zh-CN" sz="1400" dirty="0"/>
          </a:p>
          <a:p>
            <a:pPr marL="228600" lvl="1">
              <a:spcBef>
                <a:spcPts val="1000"/>
              </a:spcBef>
              <a:spcAft>
                <a:spcPts val="200"/>
              </a:spcAft>
              <a:buSzPct val="100000"/>
              <a:buFont typeface="Wingdings" panose="05000000000000000000" pitchFamily="2" charset="2"/>
              <a:buChar char="n"/>
            </a:pPr>
            <a:r>
              <a:rPr lang="en-US" altLang="zh-CN" sz="1800" dirty="0"/>
              <a:t>Project Implementation Methodology / </a:t>
            </a:r>
            <a:r>
              <a:rPr lang="zh-CN" altLang="en-US" sz="1800" dirty="0"/>
              <a:t>项目实施方法论</a:t>
            </a:r>
            <a:endParaRPr lang="en-US" altLang="zh-CN" sz="1800" dirty="0"/>
          </a:p>
          <a:p>
            <a:pPr>
              <a:buFont typeface="Wingdings" panose="05000000000000000000" pitchFamily="2" charset="2"/>
              <a:buChar char="n"/>
            </a:pPr>
            <a:r>
              <a:rPr lang="en-US" altLang="zh-CN" sz="1800" dirty="0"/>
              <a:t>Implementation &amp; Release Plan / </a:t>
            </a:r>
            <a:r>
              <a:rPr lang="zh-CN" altLang="en-US" sz="1800" dirty="0"/>
              <a:t>实施和发布计划</a:t>
            </a:r>
            <a:endParaRPr lang="en-US" altLang="zh-CN" sz="1800" dirty="0"/>
          </a:p>
          <a:p>
            <a:pPr>
              <a:buFont typeface="Wingdings" panose="05000000000000000000" pitchFamily="2" charset="2"/>
              <a:buChar char="n"/>
            </a:pPr>
            <a:r>
              <a:rPr lang="en-US" altLang="zh-CN" sz="1800" dirty="0"/>
              <a:t>Q&amp;A / </a:t>
            </a:r>
            <a:r>
              <a:rPr lang="zh-CN" altLang="en-US" sz="1800" dirty="0"/>
              <a:t>问题与回答</a:t>
            </a:r>
            <a:endParaRPr lang="en-US" altLang="zh-CN" sz="1800" dirty="0"/>
          </a:p>
          <a:p>
            <a:pPr lvl="1">
              <a:buFont typeface="Wingdings" panose="05000000000000000000" pitchFamily="2" charset="2"/>
              <a:buChar char="n"/>
            </a:pPr>
            <a:endParaRPr lang="en-US" altLang="zh-CN" dirty="0"/>
          </a:p>
          <a:p>
            <a:pPr lvl="1"/>
            <a:endParaRPr lang="zh-CN" altLang="en-US" dirty="0"/>
          </a:p>
        </p:txBody>
      </p:sp>
      <p:sp>
        <p:nvSpPr>
          <p:cNvPr id="4" name="Footer Placeholder 3"/>
          <p:cNvSpPr>
            <a:spLocks noGrp="1"/>
          </p:cNvSpPr>
          <p:nvPr>
            <p:ph type="ftr" sz="quarter" idx="11"/>
          </p:nvPr>
        </p:nvSpPr>
        <p:spPr>
          <a:xfrm>
            <a:off x="4622800" y="6429682"/>
            <a:ext cx="4114800" cy="365125"/>
          </a:xfrm>
        </p:spPr>
        <p:txBody>
          <a:bodyPr/>
          <a:lstStyle/>
          <a:p>
            <a:r>
              <a:rPr lang="en-IN" altLang="zh-CN" dirty="0" smtClean="0"/>
              <a:t>Copyright © 2018 Omnex Inc. </a:t>
            </a:r>
            <a:endParaRPr lang="zh-CN" altLang="en-US" dirty="0"/>
          </a:p>
        </p:txBody>
      </p:sp>
    </p:spTree>
    <p:extLst>
      <p:ext uri="{BB962C8B-B14F-4D97-AF65-F5344CB8AC3E}">
        <p14:creationId xmlns:p14="http://schemas.microsoft.com/office/powerpoint/2010/main" val="91799742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Autofit/>
          </a:bodyPr>
          <a:lstStyle/>
          <a:p>
            <a:r>
              <a:rPr lang="en-US" altLang="zh-CN" sz="3600" b="1" dirty="0" smtClean="0"/>
              <a:t>Customer Requirements / </a:t>
            </a:r>
            <a:r>
              <a:rPr lang="zh-CN" altLang="en-US" sz="3600" b="1" dirty="0" smtClean="0"/>
              <a:t>客户需求</a:t>
            </a:r>
            <a:r>
              <a:rPr lang="en-US" altLang="zh-CN" sz="4000" dirty="0" smtClean="0"/>
              <a:t/>
            </a:r>
            <a:br>
              <a:rPr lang="en-US" altLang="zh-CN" sz="4000" dirty="0" smtClean="0"/>
            </a:br>
            <a:r>
              <a:rPr lang="en-US" altLang="zh-CN" sz="2800" dirty="0" smtClean="0"/>
              <a:t>- Background &amp; Pain point / </a:t>
            </a:r>
            <a:r>
              <a:rPr lang="zh-CN" altLang="en-US" sz="2800" dirty="0" smtClean="0"/>
              <a:t>背景和痛点</a:t>
            </a:r>
            <a:endParaRPr lang="zh-CN" altLang="en-US" sz="4000" dirty="0"/>
          </a:p>
        </p:txBody>
      </p:sp>
      <p:sp>
        <p:nvSpPr>
          <p:cNvPr id="7" name="内容占位符 6"/>
          <p:cNvSpPr>
            <a:spLocks noGrp="1"/>
          </p:cNvSpPr>
          <p:nvPr>
            <p:ph idx="1"/>
          </p:nvPr>
        </p:nvSpPr>
        <p:spPr>
          <a:xfrm>
            <a:off x="355600" y="1325562"/>
            <a:ext cx="10515600" cy="4567237"/>
          </a:xfrm>
        </p:spPr>
        <p:txBody>
          <a:bodyPr>
            <a:noAutofit/>
          </a:bodyPr>
          <a:lstStyle/>
          <a:p>
            <a:pPr>
              <a:lnSpc>
                <a:spcPct val="100000"/>
              </a:lnSpc>
              <a:buFont typeface="Wingdings" panose="05000000000000000000" pitchFamily="2" charset="2"/>
              <a:buChar char="n"/>
            </a:pPr>
            <a:r>
              <a:rPr lang="en-US" altLang="zh-CN" sz="2000" dirty="0" smtClean="0"/>
              <a:t>YFVE is using traditional work methods for Supplier Quality Management </a:t>
            </a:r>
          </a:p>
          <a:p>
            <a:pPr lvl="1">
              <a:lnSpc>
                <a:spcPct val="100000"/>
              </a:lnSpc>
              <a:buFont typeface="Wingdings" panose="05000000000000000000" pitchFamily="2" charset="2"/>
              <a:buChar char="n"/>
            </a:pPr>
            <a:r>
              <a:rPr lang="en-US" altLang="zh-CN" sz="1800" b="1" dirty="0" smtClean="0"/>
              <a:t>E-mails to track the status of APQP,PPAP,PPQP of each suppliers</a:t>
            </a:r>
            <a:r>
              <a:rPr lang="en-US" altLang="zh-CN" sz="1800" dirty="0" smtClean="0"/>
              <a:t>; </a:t>
            </a:r>
          </a:p>
          <a:p>
            <a:pPr lvl="1">
              <a:lnSpc>
                <a:spcPct val="100000"/>
              </a:lnSpc>
              <a:buFont typeface="Wingdings" panose="05000000000000000000" pitchFamily="2" charset="2"/>
              <a:buChar char="n"/>
            </a:pPr>
            <a:r>
              <a:rPr lang="en-US" altLang="zh-CN" sz="1800" b="1" dirty="0" smtClean="0"/>
              <a:t>No single point data collection and storage</a:t>
            </a:r>
            <a:r>
              <a:rPr lang="en-US" altLang="zh-CN" sz="1800" dirty="0" smtClean="0"/>
              <a:t>, </a:t>
            </a:r>
          </a:p>
          <a:p>
            <a:pPr lvl="1">
              <a:lnSpc>
                <a:spcPct val="100000"/>
              </a:lnSpc>
              <a:buFont typeface="Wingdings" panose="05000000000000000000" pitchFamily="2" charset="2"/>
              <a:buChar char="n"/>
            </a:pPr>
            <a:r>
              <a:rPr lang="en-US" altLang="zh-CN" sz="1800" b="1" dirty="0" smtClean="0"/>
              <a:t>need lots of time to consolidate data</a:t>
            </a:r>
            <a:r>
              <a:rPr lang="en-US" altLang="zh-CN" sz="1800" dirty="0" smtClean="0"/>
              <a:t>, </a:t>
            </a:r>
          </a:p>
          <a:p>
            <a:pPr lvl="1">
              <a:lnSpc>
                <a:spcPct val="100000"/>
              </a:lnSpc>
              <a:buFont typeface="Wingdings" panose="05000000000000000000" pitchFamily="2" charset="2"/>
              <a:buChar char="n"/>
            </a:pPr>
            <a:r>
              <a:rPr lang="en-US" altLang="zh-CN" sz="1800" b="1" dirty="0" smtClean="0"/>
              <a:t>low work efficiency</a:t>
            </a:r>
            <a:r>
              <a:rPr lang="en-US" altLang="zh-CN" sz="1800" dirty="0" smtClean="0"/>
              <a:t>.</a:t>
            </a:r>
          </a:p>
          <a:p>
            <a:pPr>
              <a:lnSpc>
                <a:spcPct val="100000"/>
              </a:lnSpc>
              <a:buFont typeface="Wingdings" panose="05000000000000000000" pitchFamily="2" charset="2"/>
              <a:buChar char="n"/>
            </a:pPr>
            <a:r>
              <a:rPr lang="en-US" altLang="zh-CN" sz="2000" dirty="0" smtClean="0"/>
              <a:t>YFVE is supposed to improve their Supplier Management Efficiency and manage the risks, and then build up a efficient information management system to monitor the APQP/PPAP/PPQP process, track issues, manage Supplier Metrics.</a:t>
            </a:r>
          </a:p>
          <a:p>
            <a:pPr>
              <a:lnSpc>
                <a:spcPct val="100000"/>
              </a:lnSpc>
              <a:buFont typeface="Wingdings" panose="05000000000000000000" pitchFamily="2" charset="2"/>
              <a:buChar char="n"/>
            </a:pPr>
            <a:r>
              <a:rPr lang="en-US" altLang="zh-CN" sz="2000" dirty="0" smtClean="0"/>
              <a:t>Cooperative work required from multi-entities, then the Content management (mainly for Document management and Version control) requirement is mandatory.  </a:t>
            </a:r>
            <a:endParaRPr lang="zh-CN" altLang="en-US" sz="2000" dirty="0"/>
          </a:p>
        </p:txBody>
      </p:sp>
      <p:sp>
        <p:nvSpPr>
          <p:cNvPr id="2" name="Footer Placeholder 1"/>
          <p:cNvSpPr>
            <a:spLocks noGrp="1"/>
          </p:cNvSpPr>
          <p:nvPr>
            <p:ph type="ftr" sz="quarter" idx="11"/>
          </p:nvPr>
        </p:nvSpPr>
        <p:spPr/>
        <p:txBody>
          <a:bodyPr/>
          <a:lstStyle/>
          <a:p>
            <a:r>
              <a:rPr lang="en-IN" altLang="zh-CN" smtClean="0"/>
              <a:t>Cpyright © 2018 Omnex Inc. </a:t>
            </a:r>
            <a:endParaRPr lang="zh-CN" altLang="en-US"/>
          </a:p>
        </p:txBody>
      </p:sp>
    </p:spTree>
    <p:extLst>
      <p:ext uri="{BB962C8B-B14F-4D97-AF65-F5344CB8AC3E}">
        <p14:creationId xmlns:p14="http://schemas.microsoft.com/office/powerpoint/2010/main" val="385733438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Autofit/>
          </a:bodyPr>
          <a:lstStyle/>
          <a:p>
            <a:r>
              <a:rPr lang="en-US" altLang="zh-CN" sz="3600" b="1" dirty="0"/>
              <a:t>Customer </a:t>
            </a:r>
            <a:r>
              <a:rPr lang="en-US" altLang="zh-CN" sz="3600" b="1" dirty="0" smtClean="0"/>
              <a:t>Requirements / </a:t>
            </a:r>
            <a:r>
              <a:rPr lang="zh-CN" altLang="en-US" sz="3600" b="1" dirty="0" smtClean="0"/>
              <a:t>客户需求</a:t>
            </a:r>
            <a:r>
              <a:rPr lang="en-US" altLang="zh-CN" sz="3600" dirty="0"/>
              <a:t/>
            </a:r>
            <a:br>
              <a:rPr lang="en-US" altLang="zh-CN" sz="3600" dirty="0"/>
            </a:br>
            <a:r>
              <a:rPr lang="en-US" altLang="zh-CN" sz="2800" dirty="0"/>
              <a:t>- </a:t>
            </a:r>
            <a:r>
              <a:rPr lang="en-US" altLang="zh-CN" sz="2800" dirty="0" smtClean="0"/>
              <a:t>Requirements Specification / </a:t>
            </a:r>
            <a:r>
              <a:rPr lang="zh-CN" altLang="en-US" sz="2800" dirty="0" smtClean="0"/>
              <a:t>需求说明</a:t>
            </a:r>
            <a:endParaRPr lang="zh-CN" altLang="en-US" sz="3600" dirty="0"/>
          </a:p>
        </p:txBody>
      </p:sp>
      <p:sp>
        <p:nvSpPr>
          <p:cNvPr id="4" name="内容占位符 3"/>
          <p:cNvSpPr>
            <a:spLocks noGrp="1"/>
          </p:cNvSpPr>
          <p:nvPr>
            <p:ph idx="1"/>
          </p:nvPr>
        </p:nvSpPr>
        <p:spPr/>
        <p:txBody>
          <a:bodyPr>
            <a:normAutofit fontScale="85000" lnSpcReduction="20000"/>
          </a:bodyPr>
          <a:lstStyle/>
          <a:p>
            <a:pPr>
              <a:buFont typeface="Wingdings" panose="05000000000000000000" pitchFamily="2" charset="2"/>
              <a:buChar char="n"/>
            </a:pPr>
            <a:r>
              <a:rPr lang="en-US" altLang="zh-CN" dirty="0" smtClean="0"/>
              <a:t>To build up an </a:t>
            </a:r>
            <a:r>
              <a:rPr lang="en-US" altLang="zh-CN" b="1" dirty="0" smtClean="0"/>
              <a:t>APQP management platform for suppliers </a:t>
            </a:r>
            <a:r>
              <a:rPr lang="en-US" altLang="zh-CN" dirty="0" smtClean="0"/>
              <a:t>and realize the submission, approval, monitoring, statistics and storage of the system. The main functions are listed below:</a:t>
            </a:r>
          </a:p>
          <a:p>
            <a:pPr lvl="1">
              <a:buFont typeface="Wingdings" panose="05000000000000000000" pitchFamily="2" charset="2"/>
              <a:buChar char="Ø"/>
            </a:pPr>
            <a:r>
              <a:rPr lang="en-US" altLang="zh-CN" b="1" dirty="0" smtClean="0"/>
              <a:t>Task start up: </a:t>
            </a:r>
            <a:r>
              <a:rPr lang="en-US" altLang="zh-CN" dirty="0" smtClean="0"/>
              <a:t>integrate with YFVIC system to trigger the task automatically, or trigger the task manually.</a:t>
            </a:r>
          </a:p>
          <a:p>
            <a:pPr lvl="1">
              <a:buFont typeface="Wingdings" panose="05000000000000000000" pitchFamily="2" charset="2"/>
              <a:buChar char="Ø"/>
            </a:pPr>
            <a:r>
              <a:rPr lang="en-US" altLang="zh-CN" b="1" dirty="0" smtClean="0"/>
              <a:t>Data submission: </a:t>
            </a:r>
            <a:r>
              <a:rPr lang="en-US" altLang="zh-CN" dirty="0" smtClean="0"/>
              <a:t>suppliers have to submit all the tasks by the pre-defined time line, and suppliers will get notifications automatically before each time line.</a:t>
            </a:r>
          </a:p>
          <a:p>
            <a:pPr lvl="1">
              <a:buFont typeface="Wingdings" panose="05000000000000000000" pitchFamily="2" charset="2"/>
              <a:buChar char="Ø"/>
            </a:pPr>
            <a:r>
              <a:rPr lang="en-US" altLang="zh-CN" b="1" dirty="0" smtClean="0"/>
              <a:t>Approval: </a:t>
            </a:r>
            <a:r>
              <a:rPr lang="en-US" altLang="zh-CN" dirty="0" smtClean="0"/>
              <a:t>YFVIC SQE will audit the materials that submitted by the suppliers and decide to reject or approve the application online. The system should allow YFVIC SQE to log the reject reasons or comments, and all the historical records should be logged automatically. </a:t>
            </a:r>
          </a:p>
          <a:p>
            <a:pPr lvl="1">
              <a:buFont typeface="Wingdings" panose="05000000000000000000" pitchFamily="2" charset="2"/>
              <a:buChar char="Ø"/>
            </a:pPr>
            <a:r>
              <a:rPr lang="en-US" altLang="zh-CN" b="1" dirty="0" smtClean="0"/>
              <a:t>Monitoring: </a:t>
            </a:r>
            <a:r>
              <a:rPr lang="en-US" altLang="zh-CN" dirty="0" smtClean="0"/>
              <a:t>Any tasks expired (violating need date), the system should send notification to SQE and suppliers, and also escalate the tasks to higher level managers according to the expired date pre-defined.</a:t>
            </a:r>
          </a:p>
          <a:p>
            <a:pPr lvl="1">
              <a:buFont typeface="Wingdings" panose="05000000000000000000" pitchFamily="2" charset="2"/>
              <a:buChar char="Ø"/>
            </a:pPr>
            <a:r>
              <a:rPr lang="en-US" altLang="zh-CN" b="1" dirty="0" smtClean="0"/>
              <a:t>Statistics (report): </a:t>
            </a:r>
            <a:r>
              <a:rPr lang="en-US" altLang="zh-CN" dirty="0" smtClean="0"/>
              <a:t>Generate report by three dimensions (by projects, by suppliers, by SQE)</a:t>
            </a:r>
          </a:p>
          <a:p>
            <a:pPr lvl="1">
              <a:buFont typeface="Wingdings" panose="05000000000000000000" pitchFamily="2" charset="2"/>
              <a:buChar char="Ø"/>
            </a:pPr>
            <a:r>
              <a:rPr lang="en-US" altLang="zh-CN" dirty="0" smtClean="0"/>
              <a:t>ALL BUSINESS DATA NEED TO BE STORED AT LEAST FOR 15 YEARS.</a:t>
            </a:r>
          </a:p>
          <a:p>
            <a:pPr lvl="1">
              <a:buFont typeface="Wingdings" panose="05000000000000000000" pitchFamily="2" charset="2"/>
              <a:buChar char="Ø"/>
            </a:pPr>
            <a:r>
              <a:rPr lang="en-US" altLang="zh-CN" b="1" dirty="0" smtClean="0"/>
              <a:t>EXTERNAL INTERFACE: </a:t>
            </a:r>
            <a:r>
              <a:rPr lang="en-US" altLang="zh-CN" dirty="0" smtClean="0"/>
              <a:t>Realize the standard input/output functions according to YFVE’s detailed requirements.</a:t>
            </a:r>
            <a:endParaRPr lang="zh-CN" altLang="en-US" dirty="0"/>
          </a:p>
        </p:txBody>
      </p:sp>
      <p:sp>
        <p:nvSpPr>
          <p:cNvPr id="2" name="Footer Placeholder 1"/>
          <p:cNvSpPr>
            <a:spLocks noGrp="1"/>
          </p:cNvSpPr>
          <p:nvPr>
            <p:ph type="ftr" sz="quarter" idx="11"/>
          </p:nvPr>
        </p:nvSpPr>
        <p:spPr/>
        <p:txBody>
          <a:bodyPr/>
          <a:lstStyle/>
          <a:p>
            <a:r>
              <a:rPr lang="en-IN" altLang="zh-CN" smtClean="0"/>
              <a:t>Cpyright © 2018 Omnex Inc. </a:t>
            </a:r>
            <a:endParaRPr lang="zh-CN" altLang="en-US"/>
          </a:p>
        </p:txBody>
      </p:sp>
    </p:spTree>
    <p:extLst>
      <p:ext uri="{BB962C8B-B14F-4D97-AF65-F5344CB8AC3E}">
        <p14:creationId xmlns:p14="http://schemas.microsoft.com/office/powerpoint/2010/main" val="275470209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Agenda/</a:t>
            </a:r>
            <a:r>
              <a:rPr lang="zh-CN" altLang="en-US" dirty="0"/>
              <a:t>议程</a:t>
            </a:r>
          </a:p>
        </p:txBody>
      </p:sp>
      <p:sp>
        <p:nvSpPr>
          <p:cNvPr id="3" name="内容占位符 2"/>
          <p:cNvSpPr>
            <a:spLocks noGrp="1"/>
          </p:cNvSpPr>
          <p:nvPr>
            <p:ph idx="1"/>
          </p:nvPr>
        </p:nvSpPr>
        <p:spPr>
          <a:xfrm>
            <a:off x="1097280" y="1195754"/>
            <a:ext cx="10058400" cy="4909624"/>
          </a:xfrm>
        </p:spPr>
        <p:txBody>
          <a:bodyPr>
            <a:normAutofit/>
          </a:bodyPr>
          <a:lstStyle/>
          <a:p>
            <a:pPr>
              <a:buFont typeface="Wingdings" panose="05000000000000000000" pitchFamily="2" charset="2"/>
              <a:buChar char="n"/>
            </a:pPr>
            <a:r>
              <a:rPr lang="en-US" altLang="zh-CN" sz="1800" dirty="0"/>
              <a:t>Omnex &amp; Yanfeng Team Introductions / </a:t>
            </a:r>
            <a:r>
              <a:rPr lang="zh-CN" altLang="en-US" sz="1800" dirty="0"/>
              <a:t>团队介绍</a:t>
            </a:r>
            <a:endParaRPr lang="en-US" altLang="zh-CN" sz="1800" dirty="0"/>
          </a:p>
          <a:p>
            <a:pPr>
              <a:buFont typeface="Wingdings" panose="05000000000000000000" pitchFamily="2" charset="2"/>
              <a:buChar char="n"/>
            </a:pPr>
            <a:r>
              <a:rPr lang="en-US" altLang="zh-CN" sz="1800" dirty="0"/>
              <a:t>Customer Requirements / </a:t>
            </a:r>
            <a:r>
              <a:rPr lang="zh-CN" altLang="en-US" sz="1800" dirty="0"/>
              <a:t>客户需求</a:t>
            </a:r>
            <a:endParaRPr lang="en-US" altLang="zh-CN" sz="1800" dirty="0"/>
          </a:p>
          <a:p>
            <a:pPr lvl="1"/>
            <a:r>
              <a:rPr lang="en-US" altLang="zh-CN" sz="1400" dirty="0"/>
              <a:t>Background &amp; Pain Point / </a:t>
            </a:r>
            <a:r>
              <a:rPr lang="zh-CN" altLang="en-US" sz="1400" dirty="0"/>
              <a:t>需求背景和痛点</a:t>
            </a:r>
            <a:endParaRPr lang="en-US" altLang="zh-CN" sz="1400" dirty="0"/>
          </a:p>
          <a:p>
            <a:pPr lvl="1"/>
            <a:r>
              <a:rPr lang="en-US" altLang="zh-CN" sz="1400" dirty="0"/>
              <a:t>Requirements Specification / </a:t>
            </a:r>
            <a:r>
              <a:rPr lang="zh-CN" altLang="en-US" sz="1400" dirty="0"/>
              <a:t>需求说明</a:t>
            </a:r>
            <a:endParaRPr lang="en-US" altLang="zh-CN" sz="1400" dirty="0"/>
          </a:p>
          <a:p>
            <a:pPr>
              <a:buFont typeface="Wingdings" panose="05000000000000000000" pitchFamily="2" charset="2"/>
              <a:buChar char="n"/>
            </a:pPr>
            <a:r>
              <a:rPr lang="en-US" altLang="zh-CN" sz="1800" dirty="0">
                <a:solidFill>
                  <a:schemeClr val="accent2"/>
                </a:solidFill>
              </a:rPr>
              <a:t>Understanding of Customer Requirements / </a:t>
            </a:r>
            <a:r>
              <a:rPr lang="zh-CN" altLang="en-US" sz="1800" dirty="0">
                <a:solidFill>
                  <a:schemeClr val="accent2"/>
                </a:solidFill>
              </a:rPr>
              <a:t>需求理解</a:t>
            </a:r>
            <a:endParaRPr lang="en-US" altLang="zh-CN" sz="1800" dirty="0">
              <a:solidFill>
                <a:schemeClr val="accent2"/>
              </a:solidFill>
            </a:endParaRPr>
          </a:p>
          <a:p>
            <a:pPr lvl="1"/>
            <a:r>
              <a:rPr lang="en-US" altLang="zh-CN" sz="1400" dirty="0">
                <a:solidFill>
                  <a:schemeClr val="accent5"/>
                </a:solidFill>
              </a:rPr>
              <a:t>Functional Requirements / </a:t>
            </a:r>
            <a:r>
              <a:rPr lang="zh-CN" altLang="en-US" sz="1400" dirty="0">
                <a:solidFill>
                  <a:schemeClr val="accent5"/>
                </a:solidFill>
              </a:rPr>
              <a:t>功能性需求</a:t>
            </a:r>
            <a:endParaRPr lang="en-US" altLang="zh-CN" sz="1400" dirty="0">
              <a:solidFill>
                <a:schemeClr val="accent5"/>
              </a:solidFill>
            </a:endParaRPr>
          </a:p>
          <a:p>
            <a:pPr lvl="1"/>
            <a:r>
              <a:rPr lang="en-US" altLang="zh-CN" sz="1400" dirty="0">
                <a:solidFill>
                  <a:schemeClr val="accent5"/>
                </a:solidFill>
              </a:rPr>
              <a:t>None-Functional Requirements / </a:t>
            </a:r>
            <a:r>
              <a:rPr lang="zh-CN" altLang="en-US" sz="1400" dirty="0">
                <a:solidFill>
                  <a:schemeClr val="accent5"/>
                </a:solidFill>
              </a:rPr>
              <a:t>非功能性需求</a:t>
            </a:r>
            <a:endParaRPr lang="en-US" altLang="zh-CN" sz="1400" dirty="0">
              <a:solidFill>
                <a:schemeClr val="accent5"/>
              </a:solidFill>
            </a:endParaRPr>
          </a:p>
          <a:p>
            <a:pPr>
              <a:buFont typeface="Wingdings" panose="05000000000000000000" pitchFamily="2" charset="2"/>
              <a:buChar char="n"/>
            </a:pPr>
            <a:r>
              <a:rPr lang="en-US" altLang="zh-CN" sz="1800" dirty="0"/>
              <a:t>OMNEX Solution / OMNEX </a:t>
            </a:r>
            <a:r>
              <a:rPr lang="zh-CN" altLang="en-US" sz="1800" dirty="0"/>
              <a:t>解决方案</a:t>
            </a:r>
            <a:endParaRPr lang="en-US" altLang="zh-CN" sz="1800" dirty="0"/>
          </a:p>
          <a:p>
            <a:pPr lvl="1"/>
            <a:r>
              <a:rPr lang="en-US" altLang="zh-CN" sz="1400" dirty="0"/>
              <a:t>Application Architecture / </a:t>
            </a:r>
            <a:r>
              <a:rPr lang="zh-CN" altLang="en-US" sz="1400" dirty="0"/>
              <a:t>应用架构</a:t>
            </a:r>
            <a:endParaRPr lang="en-US" altLang="zh-CN" sz="1400" dirty="0"/>
          </a:p>
          <a:p>
            <a:pPr lvl="1"/>
            <a:r>
              <a:rPr lang="en-US" altLang="zh-CN" sz="1400" dirty="0" smtClean="0"/>
              <a:t>System </a:t>
            </a:r>
            <a:r>
              <a:rPr lang="en-US" altLang="zh-CN" sz="1400" dirty="0"/>
              <a:t>Infrastructure /  </a:t>
            </a:r>
            <a:r>
              <a:rPr lang="zh-CN" altLang="en-US" sz="1400" dirty="0"/>
              <a:t>系统部署架构</a:t>
            </a:r>
            <a:endParaRPr lang="en-US" altLang="zh-CN" sz="1400" dirty="0"/>
          </a:p>
          <a:p>
            <a:pPr lvl="1"/>
            <a:r>
              <a:rPr lang="en-US" altLang="zh-CN" sz="1400" dirty="0"/>
              <a:t>Application Feature List / </a:t>
            </a:r>
            <a:r>
              <a:rPr lang="zh-CN" altLang="en-US" sz="1400" dirty="0"/>
              <a:t>应用功能清单</a:t>
            </a:r>
            <a:endParaRPr lang="en-US" altLang="zh-CN" sz="1400" dirty="0"/>
          </a:p>
          <a:p>
            <a:pPr marL="228600" lvl="1">
              <a:spcBef>
                <a:spcPts val="1000"/>
              </a:spcBef>
              <a:spcAft>
                <a:spcPts val="200"/>
              </a:spcAft>
              <a:buSzPct val="100000"/>
              <a:buFont typeface="Wingdings" panose="05000000000000000000" pitchFamily="2" charset="2"/>
              <a:buChar char="n"/>
            </a:pPr>
            <a:r>
              <a:rPr lang="en-US" altLang="zh-CN" sz="1800" dirty="0"/>
              <a:t>Project Implementation Methodology / </a:t>
            </a:r>
            <a:r>
              <a:rPr lang="zh-CN" altLang="en-US" sz="1800" dirty="0"/>
              <a:t>项目实施方法论</a:t>
            </a:r>
            <a:endParaRPr lang="en-US" altLang="zh-CN" sz="1800" dirty="0"/>
          </a:p>
          <a:p>
            <a:pPr>
              <a:buFont typeface="Wingdings" panose="05000000000000000000" pitchFamily="2" charset="2"/>
              <a:buChar char="n"/>
            </a:pPr>
            <a:r>
              <a:rPr lang="en-US" altLang="zh-CN" sz="1800" dirty="0"/>
              <a:t>Implementation &amp; Release Plan / </a:t>
            </a:r>
            <a:r>
              <a:rPr lang="zh-CN" altLang="en-US" sz="1800" dirty="0"/>
              <a:t>实施和发布计划</a:t>
            </a:r>
            <a:endParaRPr lang="en-US" altLang="zh-CN" sz="1800" dirty="0"/>
          </a:p>
          <a:p>
            <a:pPr>
              <a:buFont typeface="Wingdings" panose="05000000000000000000" pitchFamily="2" charset="2"/>
              <a:buChar char="n"/>
            </a:pPr>
            <a:r>
              <a:rPr lang="en-US" altLang="zh-CN" sz="1800" dirty="0"/>
              <a:t>Q&amp;A / </a:t>
            </a:r>
            <a:r>
              <a:rPr lang="zh-CN" altLang="en-US" sz="1800" dirty="0"/>
              <a:t>问题与回答</a:t>
            </a:r>
            <a:endParaRPr lang="en-US" altLang="zh-CN" sz="1800" dirty="0"/>
          </a:p>
          <a:p>
            <a:pPr lvl="1">
              <a:buFont typeface="Wingdings" panose="05000000000000000000" pitchFamily="2" charset="2"/>
              <a:buChar char="n"/>
            </a:pPr>
            <a:endParaRPr lang="en-US" altLang="zh-CN" dirty="0"/>
          </a:p>
          <a:p>
            <a:pPr lvl="1"/>
            <a:endParaRPr lang="zh-CN" altLang="en-US" dirty="0"/>
          </a:p>
        </p:txBody>
      </p:sp>
      <p:sp>
        <p:nvSpPr>
          <p:cNvPr id="4" name="Footer Placeholder 3"/>
          <p:cNvSpPr>
            <a:spLocks noGrp="1"/>
          </p:cNvSpPr>
          <p:nvPr>
            <p:ph type="ftr" sz="quarter" idx="11"/>
          </p:nvPr>
        </p:nvSpPr>
        <p:spPr>
          <a:xfrm>
            <a:off x="4622800" y="6429682"/>
            <a:ext cx="4114800" cy="365125"/>
          </a:xfrm>
        </p:spPr>
        <p:txBody>
          <a:bodyPr/>
          <a:lstStyle/>
          <a:p>
            <a:r>
              <a:rPr lang="en-IN" altLang="zh-CN" dirty="0" smtClean="0"/>
              <a:t>Copyright © 2018 Omnex Inc. </a:t>
            </a:r>
            <a:endParaRPr lang="zh-CN" altLang="en-US" dirty="0"/>
          </a:p>
        </p:txBody>
      </p:sp>
    </p:spTree>
    <p:extLst>
      <p:ext uri="{BB962C8B-B14F-4D97-AF65-F5344CB8AC3E}">
        <p14:creationId xmlns:p14="http://schemas.microsoft.com/office/powerpoint/2010/main" val="270560433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组合 21"/>
          <p:cNvGrpSpPr/>
          <p:nvPr/>
        </p:nvGrpSpPr>
        <p:grpSpPr>
          <a:xfrm>
            <a:off x="0" y="1468585"/>
            <a:ext cx="11651141" cy="4375321"/>
            <a:chOff x="249382" y="1385455"/>
            <a:chExt cx="11401759" cy="4375321"/>
          </a:xfrm>
          <a:effectLst>
            <a:outerShdw blurRad="50800" dist="38100" dir="2700000" algn="tl" rotWithShape="0">
              <a:prstClr val="black">
                <a:alpha val="40000"/>
              </a:prstClr>
            </a:outerShdw>
          </a:effectLst>
        </p:grpSpPr>
        <p:sp>
          <p:nvSpPr>
            <p:cNvPr id="20" name="矩形 19"/>
            <p:cNvSpPr/>
            <p:nvPr/>
          </p:nvSpPr>
          <p:spPr>
            <a:xfrm>
              <a:off x="249382" y="1385455"/>
              <a:ext cx="1676400" cy="4253348"/>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a:stCxn id="20" idx="2"/>
            </p:cNvCxnSpPr>
            <p:nvPr/>
          </p:nvCxnSpPr>
          <p:spPr>
            <a:xfrm>
              <a:off x="1087582" y="5638803"/>
              <a:ext cx="10361175" cy="13855"/>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9" name="等腰三角形 8"/>
            <p:cNvSpPr/>
            <p:nvPr/>
          </p:nvSpPr>
          <p:spPr>
            <a:xfrm rot="5400000">
              <a:off x="11427976" y="5537611"/>
              <a:ext cx="243946" cy="20238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标题 1"/>
          <p:cNvSpPr>
            <a:spLocks noGrp="1"/>
          </p:cNvSpPr>
          <p:nvPr>
            <p:ph type="title"/>
          </p:nvPr>
        </p:nvSpPr>
        <p:spPr/>
        <p:txBody>
          <a:bodyPr>
            <a:normAutofit/>
          </a:bodyPr>
          <a:lstStyle/>
          <a:p>
            <a:r>
              <a:rPr lang="en-US" altLang="zh-CN" sz="4000" b="1" dirty="0" smtClean="0"/>
              <a:t>Requirements Understanding</a:t>
            </a:r>
            <a:r>
              <a:rPr lang="en-US" altLang="zh-CN" dirty="0" smtClean="0"/>
              <a:t/>
            </a:r>
            <a:br>
              <a:rPr lang="en-US" altLang="zh-CN" dirty="0" smtClean="0"/>
            </a:br>
            <a:r>
              <a:rPr lang="en-US" altLang="zh-CN" sz="3100" dirty="0" smtClean="0"/>
              <a:t>- Functional Requirements – Main Process</a:t>
            </a:r>
            <a:endParaRPr lang="zh-CN" altLang="en-US" dirty="0"/>
          </a:p>
        </p:txBody>
      </p:sp>
      <p:sp>
        <p:nvSpPr>
          <p:cNvPr id="7" name="流程图: 多文档 6"/>
          <p:cNvSpPr/>
          <p:nvPr/>
        </p:nvSpPr>
        <p:spPr>
          <a:xfrm>
            <a:off x="304792" y="3248896"/>
            <a:ext cx="1094509" cy="692727"/>
          </a:xfrm>
          <a:prstGeom prst="flowChartMultidocument">
            <a:avLst/>
          </a:prstGeom>
          <a:solidFill>
            <a:schemeClr val="bg1"/>
          </a:solidFill>
          <a:ln>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rPr>
              <a:t>Parts</a:t>
            </a:r>
            <a:endParaRPr lang="zh-CN" altLang="en-US" dirty="0">
              <a:solidFill>
                <a:schemeClr val="tx1"/>
              </a:solidFill>
            </a:endParaRPr>
          </a:p>
        </p:txBody>
      </p:sp>
      <p:graphicFrame>
        <p:nvGraphicFramePr>
          <p:cNvPr id="15" name="图示 14"/>
          <p:cNvGraphicFramePr/>
          <p:nvPr>
            <p:extLst/>
          </p:nvPr>
        </p:nvGraphicFramePr>
        <p:xfrm>
          <a:off x="2032000" y="1884219"/>
          <a:ext cx="8128000" cy="34109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Footer Placeholder 2"/>
          <p:cNvSpPr>
            <a:spLocks noGrp="1"/>
          </p:cNvSpPr>
          <p:nvPr>
            <p:ph type="ftr" sz="quarter" idx="11"/>
          </p:nvPr>
        </p:nvSpPr>
        <p:spPr/>
        <p:txBody>
          <a:bodyPr/>
          <a:lstStyle/>
          <a:p>
            <a:r>
              <a:rPr lang="en-IN" altLang="zh-CN" smtClean="0"/>
              <a:t>Cpyright © 2018 Omnex Inc. </a:t>
            </a:r>
            <a:endParaRPr lang="zh-CN" altLang="en-US"/>
          </a:p>
        </p:txBody>
      </p:sp>
      <p:sp>
        <p:nvSpPr>
          <p:cNvPr id="5" name="Rectangular Callout 4"/>
          <p:cNvSpPr/>
          <p:nvPr/>
        </p:nvSpPr>
        <p:spPr>
          <a:xfrm>
            <a:off x="8426548" y="1468585"/>
            <a:ext cx="3373566" cy="2473038"/>
          </a:xfrm>
          <a:prstGeom prst="wedge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Don’t spent a lot of time, have the excel file ready that they sent and walk through that Process flow.</a:t>
            </a:r>
            <a:endParaRPr lang="en-US" dirty="0"/>
          </a:p>
        </p:txBody>
      </p:sp>
    </p:spTree>
    <p:extLst>
      <p:ext uri="{BB962C8B-B14F-4D97-AF65-F5344CB8AC3E}">
        <p14:creationId xmlns:p14="http://schemas.microsoft.com/office/powerpoint/2010/main" val="3929111895"/>
      </p:ext>
    </p:extLst>
  </p:cSld>
  <p:clrMapOvr>
    <a:masterClrMapping/>
  </p:clrMapOvr>
  <p:timing>
    <p:tnLst>
      <p:par>
        <p:cTn id="1" dur="indefinite" restart="never" nodeType="tmRoot"/>
      </p:par>
    </p:tnLst>
  </p:timing>
</p:sld>
</file>

<file path=ppt/theme/theme1.xml><?xml version="1.0" encoding="utf-8"?>
<a:theme xmlns:a="http://schemas.openxmlformats.org/drawingml/2006/main" name="OmnexSystems2017">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mnexSystems2017" id="{872C41E2-4295-4338-8F9E-63E4E2E61FB0}" vid="{5D343ADA-EDCA-4B24-93CC-25541EDF43F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OmnexSystems2017</Template>
  <TotalTime>1890</TotalTime>
  <Words>1926</Words>
  <Application>Microsoft Office PowerPoint</Application>
  <PresentationFormat>宽屏</PresentationFormat>
  <Paragraphs>387</Paragraphs>
  <Slides>46</Slides>
  <Notes>3</Notes>
  <HiddenSlides>1</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46</vt:i4>
      </vt:variant>
    </vt:vector>
  </HeadingPairs>
  <TitlesOfParts>
    <vt:vector size="54" baseType="lpstr">
      <vt:lpstr>华文楷体</vt:lpstr>
      <vt:lpstr>宋体</vt:lpstr>
      <vt:lpstr>Arial</vt:lpstr>
      <vt:lpstr>Calibri</vt:lpstr>
      <vt:lpstr>Calibri Light</vt:lpstr>
      <vt:lpstr>Trebuchet MS</vt:lpstr>
      <vt:lpstr>Wingdings</vt:lpstr>
      <vt:lpstr>OmnexSystems2017</vt:lpstr>
      <vt:lpstr>Yanfeng Visteon SUPPLIER APQP PORTAL </vt:lpstr>
      <vt:lpstr>Agenda/议程</vt:lpstr>
      <vt:lpstr>Omnex Project Org Chart / 奥曼克项目组织架构图</vt:lpstr>
      <vt:lpstr>Yanfeng Visteon Project Team</vt:lpstr>
      <vt:lpstr>Agenda/议程</vt:lpstr>
      <vt:lpstr>Customer Requirements / 客户需求 - Background &amp; Pain point / 背景和痛点</vt:lpstr>
      <vt:lpstr>Customer Requirements / 客户需求 - Requirements Specification / 需求说明</vt:lpstr>
      <vt:lpstr>Agenda/议程</vt:lpstr>
      <vt:lpstr>Requirements Understanding - Functional Requirements – Main Process</vt:lpstr>
      <vt:lpstr>Requirements Understanding - Non-Functional Requirements</vt:lpstr>
      <vt:lpstr>Agenda/议程</vt:lpstr>
      <vt:lpstr>YANFENG SUPPLIER APQP PORTAL / 延锋供应商APQP入口</vt:lpstr>
      <vt:lpstr>PowerPoint 演示文稿</vt:lpstr>
      <vt:lpstr>OMNEX Solution Proposed - System Architecture</vt:lpstr>
      <vt:lpstr>Solution Deployment on Ali Cloud</vt:lpstr>
      <vt:lpstr>OMNEX Solution Proposed - System Feature List</vt:lpstr>
      <vt:lpstr>Software Prototypes / 软件原型</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Project Implementation &amp; Release</vt:lpstr>
      <vt:lpstr>Yanfeng Supplier APQP Portal - Current Status of the Project 延锋供应商APQP入口-当前项目状态 </vt:lpstr>
      <vt:lpstr>Key Milestones / 关键里程碑 </vt:lpstr>
      <vt:lpstr>Illustrative sample </vt:lpstr>
      <vt:lpstr>PowerPoint 演示文稿</vt:lpstr>
      <vt:lpstr>Global Delivery Model / 全球交付模式</vt:lpstr>
      <vt:lpstr>Thank you  / 谢谢</vt:lpstr>
    </vt:vector>
  </TitlesOfParts>
  <Company>Windows User</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Antony John</dc:creator>
  <cp:lastModifiedBy>wang steven</cp:lastModifiedBy>
  <cp:revision>171</cp:revision>
  <dcterms:created xsi:type="dcterms:W3CDTF">2017-12-27T09:30:52Z</dcterms:created>
  <dcterms:modified xsi:type="dcterms:W3CDTF">2018-02-02T15:51:40Z</dcterms:modified>
</cp:coreProperties>
</file>